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9dc4923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9dc4923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95de499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95de499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5ea0813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5ea0813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95de499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95de499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f2ee665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f2ee665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5ea0813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5ea0813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95de499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95de499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95de499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95de499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15675" y="519675"/>
            <a:ext cx="5765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Examining the Correlation Between Price Changes of Different Stocks - Part 2</a:t>
            </a:r>
            <a:endParaRPr sz="63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Deliar  &amp;  Soroosh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50100" y="903850"/>
            <a:ext cx="70389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8" b="1" dirty="0"/>
              <a:t>Nodes: </a:t>
            </a:r>
            <a:r>
              <a:rPr lang="en" sz="1308" dirty="0"/>
              <a:t>The nodes in our graph are stocks listed on NASDAQ or NYSE.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b="1" dirty="0"/>
              <a:t>Links:</a:t>
            </a:r>
            <a:r>
              <a:rPr lang="en" sz="1308" dirty="0"/>
              <a:t> The correlation between the percentage change of two nodes. can range from -1 to 1 ( negative range to represent negative correlation)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We will be calculating these percentage changes ourselves from the raw data: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ex) </a:t>
            </a:r>
            <a:endParaRPr sz="1308" dirty="0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Stock A goes up 5%	Stock B goes up 5% 	-&gt; correlation = (5/5)=1.0</a:t>
            </a:r>
            <a:endParaRPr sz="1308" dirty="0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 </a:t>
            </a:r>
            <a:endParaRPr sz="1308" dirty="0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Stock A goes up 5% 	Stock B goes up 2.5% -&gt; correlation = (2.5 / 5.0) = 0.5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Why?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08" dirty="0"/>
              <a:t>So we can predict future price movements based on how correlated particular stocks are to each other.</a:t>
            </a:r>
            <a:endParaRPr sz="130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525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35300" y="69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483650" y="421925"/>
            <a:ext cx="6176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rPr lang="en" sz="4481"/>
              <a:t>Ranges from Jan 2010 to Dec 2021.  So there are 144 data points(months) per stock  and ~ 3000 stocks. </a:t>
            </a:r>
            <a:endParaRPr sz="448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"/>
              <a:buNone/>
            </a:pPr>
            <a:r>
              <a:rPr lang="en" sz="4481"/>
              <a:t>Collected and cleaned all the data with Python, using the YFinance API. Removed stocks that were incomplete.</a:t>
            </a:r>
            <a:endParaRPr sz="448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32500"/>
              <a:buNone/>
            </a:pPr>
            <a:r>
              <a:rPr lang="en" sz="1100"/>
              <a:t>		</a:t>
            </a:r>
            <a:endParaRPr sz="11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" y="1192925"/>
            <a:ext cx="8652948" cy="3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51850" y="46100"/>
            <a:ext cx="2542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560975"/>
            <a:ext cx="70389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Converted all raw prices to monthly percentage change.  Added Sectors for each stock.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5" y="940175"/>
            <a:ext cx="8942249" cy="40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681225" y="69800"/>
            <a:ext cx="4328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the Network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337500" y="528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Turned data into csv format using Python alongside Pandas and the CSV library.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Calculated correlation values from each stock to every other stock and wrote those into links.csv  O(n^2).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Imported the 2 csv’s (one for nodes, one for links) into Gephi: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99" y="1964787"/>
            <a:ext cx="4031175" cy="300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45" y="2233100"/>
            <a:ext cx="828275" cy="261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30775" y="1820975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stocks.csv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850" y="2233100"/>
            <a:ext cx="1476600" cy="261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967750" y="1820975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links.csv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337499" y="3255700"/>
            <a:ext cx="29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686526" y="3109325"/>
            <a:ext cx="58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—&gt;</a:t>
            </a:r>
            <a:endParaRPr sz="2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50" y="33537"/>
            <a:ext cx="5624575" cy="50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Distribution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67550" y="1307850"/>
            <a:ext cx="29601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Obtained weighted in-degree &amp; out-degree of our subgraph using Gephi.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Average Weighted Degree: </a:t>
            </a:r>
            <a:r>
              <a:rPr lang="en" sz="1200" b="1"/>
              <a:t>117.120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expect this to smooth out as we increase the size of our network.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Threshold at 0.5 for correlation here.</a:t>
            </a:r>
            <a:endParaRPr sz="12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725" y="1514725"/>
            <a:ext cx="5700101" cy="33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884900"/>
            <a:ext cx="7038900" cy="3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Remained largely the same: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there any stocks that have significant effect on other stock prices?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ie) nodes with high degree.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Also called  “Market Movers”.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there any stocks that are unaffected from price changes of other stocks?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ie) nodes with small degrees.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strong are intra-sector relationships?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ie) links between members of a community.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 energy/oil companies relate to other sectors and stocks?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Expecting strong sector-to-sector correlation here.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312225" y="2210950"/>
            <a:ext cx="21078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Examining the Correlation Between Price Changes of Different Stocks - Part 2</vt:lpstr>
      <vt:lpstr>Recap</vt:lpstr>
      <vt:lpstr>Raw Data</vt:lpstr>
      <vt:lpstr>Processed Data </vt:lpstr>
      <vt:lpstr>Constructing the Network</vt:lpstr>
      <vt:lpstr>PowerPoint Presentation</vt:lpstr>
      <vt:lpstr>Degree Distribution</vt:lpstr>
      <vt:lpstr>Research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Correlation Between Price Changes of Different Stocks - Part 2</dc:title>
  <cp:lastModifiedBy>Deliar Mohammadi</cp:lastModifiedBy>
  <cp:revision>1</cp:revision>
  <dcterms:modified xsi:type="dcterms:W3CDTF">2022-10-20T05:54:32Z</dcterms:modified>
</cp:coreProperties>
</file>