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d9dc4923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d9dc4923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d9dc4923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d9dc4923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d9dc4923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d9dc4923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d9dc4923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d9dc4923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Examining the Correlation Between Price Changes of Different Commodities</a:t>
            </a:r>
            <a:endParaRPr sz="63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Deliar  &amp;  Soroosh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Network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Nodes: </a:t>
            </a:r>
            <a:r>
              <a:rPr lang="en"/>
              <a:t>The nodes in our graph will be commodities; these come from a variety of sectors including oil &amp; gas, the automotive industry, grocery products, and so 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Links:</a:t>
            </a:r>
            <a:r>
              <a:rPr lang="en"/>
              <a:t> The correlation between the percentage change of two nodes. We will be calculating these.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109875" y="1101600"/>
            <a:ext cx="7802100" cy="3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central database with historic price of all commodities.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we will be obtaining data from many different sources, including: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Government</a:t>
            </a:r>
            <a:r>
              <a:rPr lang="en"/>
              <a:t> of Canada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Several automotive companies (Toyota&gt;&gt;BMW,Mercedes,Honda, etc.)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FareDetective (For historic plane ticket prices)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Fashion brands (Nike,Adidas,Tiffany &amp; Co, H&amp;M, LuluLemon, etc.)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Oil &amp; Gas companies (Shell, ExxonMobil, etc.)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Real estate </a:t>
            </a:r>
            <a:r>
              <a:rPr lang="en"/>
              <a:t>companies (Westbank Corp, Concord)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expect to have ~2000 nodes when we are done gathering &amp; normalizing data. Nodes will be put into sectors so we can examine their relationships further.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Number of links will be N(N-1)/2 (the maximum amount of links possible), and we will reduce this number by setting a minimum threshold value for the correlation strength between any 2 nodes.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Why?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25825" y="1184425"/>
            <a:ext cx="74916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network we plan to build  can give us profound insight into the relationships between many different commodities.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serve as a benchmark for predicting future prices of a good based on the change in price of those commodities who have a strong correlation (link) to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Questions we wanted to answer: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Are there any nodes in the graph that have a large effect on other nodes?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AKA: Important market indicators and market movers.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Are there any goods that have very little to no effect from/to other nodes?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Isolated goods, not affected by other commodities.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strong are the intra-sector relationships of the nodes?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We </a:t>
            </a:r>
            <a:r>
              <a:rPr lang="en"/>
              <a:t>expect</a:t>
            </a:r>
            <a:r>
              <a:rPr lang="en"/>
              <a:t> this to be HIGH, because correlation of price increases between competitors should be similar. (if they want to stay competitive!)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993250" y="2157950"/>
            <a:ext cx="28437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60"/>
              <a:t>Thank You</a:t>
            </a:r>
            <a:endParaRPr sz="29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