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63625" y="1565014"/>
              <a:ext cx="3986840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63625" y="5486069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63625" y="4220191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63625" y="2954314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63625" y="1688437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4620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5297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35975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36653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63625" y="4853130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63625" y="3587253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63625" y="2321375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495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5636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631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6992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18387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17031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15676" y="5264306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414998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17709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210296" y="5001007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409269" y="5195284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817709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13643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730861" y="5151549"/>
              <a:ext cx="36101" cy="3610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220420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16354" y="5074425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30184" y="5214843"/>
              <a:ext cx="36101" cy="3610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6795" y="5404724"/>
              <a:ext cx="36101" cy="3610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623132" y="5327600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512329" y="5127594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10296" y="5254182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12658" y="5195284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16725" y="5005402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12658" y="5131990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20420" y="5011131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08263" y="5127594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14998" y="5454188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04557" y="4997301"/>
              <a:ext cx="91421" cy="9142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16354" y="488454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17709" y="5074425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07585" y="5064301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19065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019065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515676" y="5074425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16354" y="5074425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10296" y="5127594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32895" y="5151549"/>
              <a:ext cx="36101" cy="3610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21098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17031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17709" y="5327600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21098" y="5264306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30861" y="5214843"/>
              <a:ext cx="36101" cy="3610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13643" y="5264306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18387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11981" y="5258578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08592" y="5258578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213643" y="5264306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00614" y="5057330"/>
              <a:ext cx="97951" cy="9795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08263" y="4874419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10625" y="5195284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18387" y="5074425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14998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119743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817709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795230" y="3076280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89281" y="3200985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92670" y="2947810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87020" y="3521293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289959" y="3137692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488375" y="3204824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86787" y="3072581"/>
              <a:ext cx="143228" cy="14322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689371" y="3970769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394475" y="3141530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83030" y="3582631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90049" y="3844181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685892" y="3390867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796827" y="3527712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889130" y="3076280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387697" y="3774469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93197" y="3266162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383859" y="3200985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595471" y="3464418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87925" y="3200985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391872" y="3588761"/>
              <a:ext cx="123570" cy="123570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680617" y="3005828"/>
              <a:ext cx="150146" cy="150146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891086" y="3521293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88603" y="2947810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93126" y="3080276"/>
              <a:ext cx="127839" cy="127839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193120" y="3331412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392519" y="3266162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593875" y="3012986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487741" y="2880943"/>
              <a:ext cx="146741" cy="14674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86570" y="3200985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494794" y="3844181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291194" y="3652055"/>
              <a:ext cx="123570" cy="123570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293438" y="3717593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591092" y="3586627"/>
              <a:ext cx="127839" cy="127839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784754" y="2819406"/>
              <a:ext cx="143228" cy="14322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182503" y="3200985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784754" y="3199169"/>
              <a:ext cx="143228" cy="14322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491314" y="3074398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92442" y="3268118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387697" y="3457999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287020" y="3521293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89059" y="3270157"/>
              <a:ext cx="127839" cy="127839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889130" y="3139574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591092" y="3523333"/>
              <a:ext cx="127839" cy="127839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90049" y="3970769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387697" y="3394706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490415" y="3396745"/>
              <a:ext cx="127839" cy="127839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488375" y="3394706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91764" y="3331412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88483" y="4158406"/>
              <a:ext cx="123570" cy="123570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88375" y="3457999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072597" y="2235572"/>
              <a:ext cx="171607" cy="17160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78286" y="2814294"/>
              <a:ext cx="153453" cy="153453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883923" y="2304769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83328" y="2499477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78329" y="2366535"/>
              <a:ext cx="162855" cy="162855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87312" y="1861712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675541" y="3197412"/>
              <a:ext cx="146741" cy="146741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90106" y="2056420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86039" y="2372890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78697" y="2172278"/>
              <a:ext cx="171607" cy="17160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281422" y="2812686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82352" y="2687706"/>
              <a:ext cx="153453" cy="153453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581890" y="2557944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76000" y="2875980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0635" y="2806643"/>
              <a:ext cx="168754" cy="168754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76160" y="2681513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84683" y="2562771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86462" y="1796890"/>
              <a:ext cx="162855" cy="162855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484971" y="1668811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86570" y="2884516"/>
              <a:ext cx="139595" cy="139595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79549" y="2428338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75322" y="2939273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89556" y="1799984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083328" y="2942534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481212" y="2431356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89428" y="2246302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82650" y="3005828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881972" y="2942534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79178" y="2494650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92887" y="2376349"/>
              <a:ext cx="143228" cy="14322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89130" y="2181355"/>
              <a:ext cx="153453" cy="153453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90911" y="1989865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77651" y="2493123"/>
              <a:ext cx="162855" cy="162855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088603" y="2821222"/>
              <a:ext cx="139595" cy="139595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889130" y="2506635"/>
              <a:ext cx="135831" cy="135831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484971" y="2175162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074024" y="2490174"/>
              <a:ext cx="168754" cy="168754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184006" y="2562771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781294" y="3005828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82567" y="2621238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476735" y="2490174"/>
              <a:ext cx="168754" cy="168754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79549" y="2808101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578286" y="2814294"/>
              <a:ext cx="153453" cy="153453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578871" y="2301750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475309" y="2425453"/>
              <a:ext cx="171607" cy="17160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478193" y="2744807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081675" y="2877587"/>
              <a:ext cx="153453" cy="153453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281422" y="2749392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974804" y="2618219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80617" y="2815947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2838840" y="481280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838840" y="354725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838840" y="227968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2928831" y="4853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928831" y="3587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928831" y="2321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8495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85636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8631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86992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818512" y="573514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4825290" y="57337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5832068" y="573645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838846" y="57337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4545347" y="5838155"/>
              <a:ext cx="82339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2318512" y="3554200"/>
              <a:ext cx="784516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7089644" y="2319844"/>
              <a:ext cx="853553" cy="14489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159233" y="2409234"/>
              <a:ext cx="71432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7159233" y="260189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223250" y="2665915"/>
              <a:ext cx="91421" cy="91421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159233" y="282135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209420" y="2871541"/>
              <a:ext cx="119081" cy="119081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159233" y="304081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199163" y="3080740"/>
              <a:ext cx="139595" cy="139595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159233" y="326026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190626" y="3291659"/>
              <a:ext cx="156668" cy="156668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7159233" y="347972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7183157" y="3503646"/>
              <a:ext cx="171607" cy="171607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7448278" y="26699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448278" y="28893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448278" y="31088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448278" y="33283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448278" y="354775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7089644" y="3907945"/>
              <a:ext cx="933048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7159233" y="3969503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7159233" y="418999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244135" y="4274900"/>
              <a:ext cx="49651" cy="4965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7159233" y="440945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244135" y="4494356"/>
              <a:ext cx="49651" cy="4965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7159233" y="462891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244135" y="4713812"/>
              <a:ext cx="49651" cy="49651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7448278" y="4260217"/>
              <a:ext cx="329277" cy="795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7448278" y="4477872"/>
              <a:ext cx="4781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448278" y="4675118"/>
              <a:ext cx="40993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63625" y="1565014"/>
              <a:ext cx="3986840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63625" y="5486069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63625" y="4220191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63625" y="2954314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63625" y="1688437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4620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5297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35975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36653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63625" y="4853130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63625" y="3587253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63625" y="2321375"/>
              <a:ext cx="3986840" cy="0"/>
            </a:xfrm>
            <a:custGeom>
              <a:avLst/>
              <a:pathLst>
                <a:path w="3986840" h="0">
                  <a:moveTo>
                    <a:pt x="0" y="0"/>
                  </a:moveTo>
                  <a:lnTo>
                    <a:pt x="3986840" y="0"/>
                  </a:lnTo>
                  <a:lnTo>
                    <a:pt x="39868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495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5636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631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6992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18387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17031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15676" y="5264306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414998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17709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210296" y="5001007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409269" y="5195284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817709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13643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730861" y="5151549"/>
              <a:ext cx="36101" cy="3610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220420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16354" y="5074425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30184" y="5214843"/>
              <a:ext cx="36101" cy="3610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6795" y="5404724"/>
              <a:ext cx="36101" cy="3610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623132" y="5327600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512329" y="5127594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10296" y="5254182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12658" y="5195284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16725" y="5005402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12658" y="5131990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20420" y="5011131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08263" y="5127594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14998" y="5454188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04557" y="4997301"/>
              <a:ext cx="91421" cy="9142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16354" y="488454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17709" y="5074425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07585" y="5064301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19065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019065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515676" y="5074425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16354" y="5074425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10296" y="5127594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32895" y="5151549"/>
              <a:ext cx="36101" cy="3610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21098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17031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17709" y="5327600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21098" y="5264306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30861" y="5214843"/>
              <a:ext cx="36101" cy="3610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13643" y="5264306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18387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11981" y="5258578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08592" y="5258578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213643" y="5264306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00614" y="5057330"/>
              <a:ext cx="97951" cy="9795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08263" y="4874419"/>
              <a:ext cx="84009" cy="84009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10625" y="5195284"/>
              <a:ext cx="75218" cy="75218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18387" y="5074425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14998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119743" y="5137719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817709" y="5201013"/>
              <a:ext cx="63761" cy="6376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795230" y="3076280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89281" y="3200985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92670" y="2947810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87020" y="3521293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289959" y="3137692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488375" y="3204824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86787" y="3072581"/>
              <a:ext cx="143228" cy="14322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689371" y="3970769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394475" y="3141530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83030" y="3582631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90049" y="3844181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685892" y="3390867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796827" y="3527712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889130" y="3076280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387697" y="3774469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93197" y="3266162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383859" y="3200985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595471" y="3464418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87925" y="3200985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391872" y="3588761"/>
              <a:ext cx="123570" cy="123570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680617" y="3005828"/>
              <a:ext cx="150146" cy="150146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891086" y="3521293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88603" y="2947810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93126" y="3080276"/>
              <a:ext cx="127839" cy="127839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193120" y="3331412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392519" y="3266162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593875" y="3012986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487741" y="2880943"/>
              <a:ext cx="146741" cy="14674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86570" y="3200985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494794" y="3844181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291194" y="3652055"/>
              <a:ext cx="123570" cy="123570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293438" y="3717593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591092" y="3586627"/>
              <a:ext cx="127839" cy="127839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784754" y="2819406"/>
              <a:ext cx="143228" cy="14322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182503" y="3200985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784754" y="3199169"/>
              <a:ext cx="143228" cy="14322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491314" y="3074398"/>
              <a:ext cx="139595" cy="139595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92442" y="3268118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387697" y="3457999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287020" y="3521293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89059" y="3270157"/>
              <a:ext cx="127839" cy="127839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889130" y="3139574"/>
              <a:ext cx="135831" cy="13583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591092" y="3523333"/>
              <a:ext cx="127839" cy="127839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90049" y="3970769"/>
              <a:ext cx="119081" cy="11908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387697" y="3394706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490415" y="3396745"/>
              <a:ext cx="127839" cy="127839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488375" y="3394706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91764" y="3331412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88483" y="4158406"/>
              <a:ext cx="123570" cy="123570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88375" y="3457999"/>
              <a:ext cx="131918" cy="131918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072597" y="2235572"/>
              <a:ext cx="171607" cy="17160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78286" y="2814294"/>
              <a:ext cx="153453" cy="153453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883923" y="2304769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83328" y="2499477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78329" y="2366535"/>
              <a:ext cx="162855" cy="162855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87312" y="1861712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675541" y="3197412"/>
              <a:ext cx="146741" cy="146741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90106" y="2056420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86039" y="2372890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78697" y="2172278"/>
              <a:ext cx="171607" cy="17160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281422" y="2812686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82352" y="2687706"/>
              <a:ext cx="153453" cy="153453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581890" y="2557944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76000" y="2875980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0635" y="2806643"/>
              <a:ext cx="168754" cy="168754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76160" y="2681513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84683" y="2562771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86462" y="1796890"/>
              <a:ext cx="162855" cy="162855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484971" y="1668811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86570" y="2884516"/>
              <a:ext cx="139595" cy="139595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79549" y="2428338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75322" y="2939273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89556" y="1799984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083328" y="2942534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481212" y="2431356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89428" y="2246302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82650" y="3005828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881972" y="2942534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79178" y="2494650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92887" y="2376349"/>
              <a:ext cx="143228" cy="14322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89130" y="2181355"/>
              <a:ext cx="153453" cy="153453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90911" y="1989865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77651" y="2493123"/>
              <a:ext cx="162855" cy="162855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088603" y="2821222"/>
              <a:ext cx="139595" cy="139595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889130" y="2506635"/>
              <a:ext cx="135831" cy="135831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484971" y="2175162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074024" y="2490174"/>
              <a:ext cx="168754" cy="168754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184006" y="2562771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781294" y="3005828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82567" y="2621238"/>
              <a:ext cx="159800" cy="159800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476735" y="2490174"/>
              <a:ext cx="168754" cy="168754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79549" y="2808101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578286" y="2814294"/>
              <a:ext cx="153453" cy="153453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578871" y="2301750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475309" y="2425453"/>
              <a:ext cx="171607" cy="17160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478193" y="2744807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081675" y="2877587"/>
              <a:ext cx="153453" cy="153453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281422" y="2749392"/>
              <a:ext cx="156668" cy="15666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974804" y="2618219"/>
              <a:ext cx="165838" cy="165838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80617" y="2815947"/>
              <a:ext cx="150146" cy="150146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2838840" y="481280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838840" y="354725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838840" y="227968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2928831" y="4853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928831" y="3587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928831" y="2321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8495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85636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8631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86992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818512" y="573514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4825290" y="57337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5832068" y="573645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838846" y="57337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4545347" y="5838155"/>
              <a:ext cx="82339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2318512" y="3554200"/>
              <a:ext cx="784516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7089644" y="2319844"/>
              <a:ext cx="853553" cy="14489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159233" y="2409234"/>
              <a:ext cx="71432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7159233" y="260189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223250" y="2665915"/>
              <a:ext cx="91421" cy="91421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159233" y="282135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209420" y="2871541"/>
              <a:ext cx="119081" cy="119081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159233" y="304081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199163" y="3080740"/>
              <a:ext cx="139595" cy="139595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159233" y="326026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190626" y="3291659"/>
              <a:ext cx="156668" cy="156668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7159233" y="347972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7183157" y="3503646"/>
              <a:ext cx="171607" cy="171607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7448278" y="26699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448278" y="28893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448278" y="31088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448278" y="33283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448278" y="354775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7089644" y="3907945"/>
              <a:ext cx="933048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7159233" y="3969503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7159233" y="418999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244135" y="4274900"/>
              <a:ext cx="49651" cy="49651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F8766D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7159233" y="440945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244135" y="4494356"/>
              <a:ext cx="49651" cy="49651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BA38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7159233" y="462891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244135" y="4713812"/>
              <a:ext cx="49651" cy="49651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619CF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7448278" y="4260217"/>
              <a:ext cx="329277" cy="795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7448278" y="4477872"/>
              <a:ext cx="4781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448278" y="4675118"/>
              <a:ext cx="40993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2022-06-27T19:05:20Z</dcterms:modified>
</cp:coreProperties>
</file>