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95%(1809)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96%(1838)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83%(1573)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80%(1531)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93%(1779)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87%(1663)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245(46%)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124(23%)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358(67%)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53(10%)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454(85%)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64.8%(136)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73.9%(193)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83.8%(330)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29%(394)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54.3%(38)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40.4%(99)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58.6%(345)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32%(589)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21.3%(170)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68.2%(545)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25%(458)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12002"/>
                <a:gridCol w="858455"/>
                <a:gridCol w="897268"/>
                <a:gridCol w="936081"/>
                <a:gridCol w="951633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691(77%)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895(100%)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59547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412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X..CategorÃ.as.de.Peso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1060706"/>
                <a:gridCol w="936354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10.26%(44)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11.89%(51)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6.76%(29)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28.21%(121)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8.16%(35)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19.58%(84)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16.78%(72)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32.4%(139)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64%(667)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53%(744)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51(57%)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408.17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976.56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1125.55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288.52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1174.53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317.41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293.48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1586.71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368.98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1368.79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1365.23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187.68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1395.57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46%(640)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2022-05-17T20:37:20Z</dcterms:modified>
  <cp:category/>
</cp:coreProperties>
</file>