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Relationship Id="rId44" Type="http://schemas.openxmlformats.org/officeDocument/2006/relationships/slide" Target="slides/slide37.xml"/>
<Relationship Id="rId45" Type="http://schemas.openxmlformats.org/officeDocument/2006/relationships/slide" Target="slides/slide38.xml"/>
<Relationship Id="rId46" Type="http://schemas.openxmlformats.org/officeDocument/2006/relationships/slide" Target="slides/slide39.xml"/>
<Relationship Id="rId47" Type="http://schemas.openxmlformats.org/officeDocument/2006/relationships/slide" Target="slides/slide40.xml"/>
<Relationship Id="rId48" Type="http://schemas.openxmlformats.org/officeDocument/2006/relationships/slide" Target="slides/slide41.xml"/>
<Relationship Id="rId49" Type="http://schemas.openxmlformats.org/officeDocument/2006/relationships/slide" Target="slides/slide42.xml"/>
<Relationship Id="rId50" Type="http://schemas.openxmlformats.org/officeDocument/2006/relationships/slide" Target="slides/slide43.xml"/>
<Relationship Id="rId51" Type="http://schemas.openxmlformats.org/officeDocument/2006/relationships/slide" Target="slides/slide44.xml"/>
<Relationship Id="rId52" Type="http://schemas.openxmlformats.org/officeDocument/2006/relationships/slide" Target="slides/slide45.xml"/>
<Relationship Id="rId53" Type="http://schemas.openxmlformats.org/officeDocument/2006/relationships/slide" Target="slides/slide46.xml"/>
<Relationship Id="rId54" Type="http://schemas.openxmlformats.org/officeDocument/2006/relationships/slide" Target="slides/slide47.xml"/>
<Relationship Id="rId55" Type="http://schemas.openxmlformats.org/officeDocument/2006/relationships/slide" Target="slides/slide48.xml"/>
<Relationship Id="rId56" Type="http://schemas.openxmlformats.org/officeDocument/2006/relationships/slide" Target="slides/slide49.xml"/>
<Relationship Id="rId57" Type="http://schemas.openxmlformats.org/officeDocument/2006/relationships/slide" Target="slides/slide50.xml"/>
<Relationship Id="rId58" Type="http://schemas.openxmlformats.org/officeDocument/2006/relationships/slide" Target="slides/slide51.xml"/>
<Relationship Id="rId59" Type="http://schemas.openxmlformats.org/officeDocument/2006/relationships/slide" Target="slides/slide52.xml"/>
<Relationship Id="rId60" Type="http://schemas.openxmlformats.org/officeDocument/2006/relationships/slide" Target="slides/slide53.xml"/>
<Relationship Id="rId61" Type="http://schemas.openxmlformats.org/officeDocument/2006/relationships/slide" Target="slides/slide54.xml"/>
<Relationship Id="rId62" Type="http://schemas.openxmlformats.org/officeDocument/2006/relationships/slide" Target="slides/slide55.xml"/>
<Relationship Id="rId63" Type="http://schemas.openxmlformats.org/officeDocument/2006/relationships/slide" Target="slides/slide56.xml"/>
<Relationship Id="rId64" Type="http://schemas.openxmlformats.org/officeDocument/2006/relationships/slide" Target="slides/slide57.xml"/>
<Relationship Id="rId65" Type="http://schemas.openxmlformats.org/officeDocument/2006/relationships/slide" Target="slides/slide58.xml"/>
<Relationship Id="rId66" Type="http://schemas.openxmlformats.org/officeDocument/2006/relationships/slide" Target="slides/slide59.xml"/>
<Relationship Id="rId67" Type="http://schemas.openxmlformats.org/officeDocument/2006/relationships/slide" Target="slides/slide60.xml"/>
<Relationship Id="rId68" Type="http://schemas.openxmlformats.org/officeDocument/2006/relationships/slide" Target="slides/slide61.xml"/>
<Relationship Id="rId69" Type="http://schemas.openxmlformats.org/officeDocument/2006/relationships/slide" Target="slides/slide62.xml"/>
<Relationship Id="rId70" Type="http://schemas.openxmlformats.org/officeDocument/2006/relationships/slide" Target="slides/slide63.xml"/>
<Relationship Id="rId71" Type="http://schemas.openxmlformats.org/officeDocument/2006/relationships/slide" Target="slides/slide64.xml"/>
<Relationship Id="rId72" Type="http://schemas.openxmlformats.org/officeDocument/2006/relationships/slide" Target="slides/slide65.xml"/>
<Relationship Id="rId73" Type="http://schemas.openxmlformats.org/officeDocument/2006/relationships/slide" Target="slides/slide66.xml"/>
<Relationship Id="rId74" Type="http://schemas.openxmlformats.org/officeDocument/2006/relationships/slide" Target="slides/slide67.xml"/>
<Relationship Id="rId75" Type="http://schemas.openxmlformats.org/officeDocument/2006/relationships/slide" Target="slides/slide68.xml"/>
<Relationship Id="rId76" Type="http://schemas.openxmlformats.org/officeDocument/2006/relationships/slide" Target="slides/slide69.xml"/>
<Relationship Id="rId77" Type="http://schemas.openxmlformats.org/officeDocument/2006/relationships/slide" Target="slides/slide70.xml"/>
<Relationship Id="rId78" Type="http://schemas.openxmlformats.org/officeDocument/2006/relationships/slide" Target="slides/slide71.xml"/>
<Relationship Id="rId79" Type="http://schemas.openxmlformats.org/officeDocument/2006/relationships/slide" Target="slides/slide72.xml"/>
<Relationship Id="rId80" Type="http://schemas.openxmlformats.org/officeDocument/2006/relationships/slide" Target="slides/slide73.xml"/>
<Relationship Id="rId81" Type="http://schemas.openxmlformats.org/officeDocument/2006/relationships/slide" Target="slides/slide74.xml"/>
<Relationship Id="rId82" Type="http://schemas.openxmlformats.org/officeDocument/2006/relationships/slide" Target="slides/slide75.xml"/>
<Relationship Id="rId83" Type="http://schemas.openxmlformats.org/officeDocument/2006/relationships/slide" Target="slides/slide76.xml"/>
<Relationship Id="rId84" Type="http://schemas.openxmlformats.org/officeDocument/2006/relationships/slide" Target="slides/slide77.xml"/>
<Relationship Id="rId85" Type="http://schemas.openxmlformats.org/officeDocument/2006/relationships/slide" Target="slides/slide78.xml"/>
<Relationship Id="rId86" Type="http://schemas.openxmlformats.org/officeDocument/2006/relationships/slide" Target="slides/slide79.xml"/>
<Relationship Id="rId87" Type="http://schemas.openxmlformats.org/officeDocument/2006/relationships/slide" Target="slides/slide80.xml"/>
<Relationship Id="rId88" Type="http://schemas.openxmlformats.org/officeDocument/2006/relationships/slide" Target="slides/slide81.xml"/>
<Relationship Id="rId89" Type="http://schemas.openxmlformats.org/officeDocument/2006/relationships/slide" Target="slides/slide82.xml"/>
<Relationship Id="rId90" Type="http://schemas.openxmlformats.org/officeDocument/2006/relationships/slide" Target="slides/slide83.xml"/>
<Relationship Id="rId91" Type="http://schemas.openxmlformats.org/officeDocument/2006/relationships/slide" Target="slides/slide84.xml"/>
<Relationship Id="rId92" Type="http://schemas.openxmlformats.org/officeDocument/2006/relationships/slide" Target="slides/slide85.xml"/>
<Relationship Id="rId93" Type="http://schemas.openxmlformats.org/officeDocument/2006/relationships/slide" Target="slides/slide86.xml"/>
<Relationship Id="rId94" Type="http://schemas.openxmlformats.org/officeDocument/2006/relationships/slide" Target="slides/slide87.xml"/>
<Relationship Id="rId95" Type="http://schemas.openxmlformats.org/officeDocument/2006/relationships/slide" Target="slides/slide88.xml"/>
<Relationship Id="rId96" Type="http://schemas.openxmlformats.org/officeDocument/2006/relationships/slide" Target="slides/slide89.xml"/>
<Relationship Id="rId97" Type="http://schemas.openxmlformats.org/officeDocument/2006/relationships/slide" Target="slides/slide90.xml"/>
<Relationship Id="rId98" Type="http://schemas.openxmlformats.org/officeDocument/2006/relationships/slide" Target="slides/slide91.xml"/>
<Relationship Id="rId99" Type="http://schemas.openxmlformats.org/officeDocument/2006/relationships/slide" Target="slides/slide92.xml"/>
<Relationship Id="rId100" Type="http://schemas.openxmlformats.org/officeDocument/2006/relationships/slide" Target="slides/slide93.xml"/>
<Relationship Id="rId101" Type="http://schemas.openxmlformats.org/officeDocument/2006/relationships/slide" Target="slides/slide94.xml"/>
<Relationship Id="rId102" Type="http://schemas.openxmlformats.org/officeDocument/2006/relationships/slide" Target="slides/slide95.xml"/>
<Relationship Id="rId103" Type="http://schemas.openxmlformats.org/officeDocument/2006/relationships/slide" Target="slides/slide96.xml"/>
<Relationship Id="rId104" Type="http://schemas.openxmlformats.org/officeDocument/2006/relationships/slide" Target="slides/slide97.xml"/>
<Relationship Id="rId105" Type="http://schemas.openxmlformats.org/officeDocument/2006/relationships/slide" Target="slides/slide9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16623d5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260a41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0d5637a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65fc17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db85a2d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5983618.png"/>
<Relationship Id="rId3" Type="http://schemas.openxmlformats.org/officeDocument/2006/relationships/image" Target="../media/file3360384d1d7d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6124821.png"/>
<Relationship Id="rId3" Type="http://schemas.openxmlformats.org/officeDocument/2006/relationships/image" Target="../media/file33604b102baa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bd433cd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546b89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493f1c.png"/>
<Relationship Id="rId3" Type="http://schemas.openxmlformats.org/officeDocument/2006/relationships/image" Target="../media/file336063195004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e5b138f.png"/>
<Relationship Id="rId3" Type="http://schemas.openxmlformats.org/officeDocument/2006/relationships/image" Target="../media/file336032217d16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38f6c7f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27cb43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b3531da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0a62da0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6df265a.png"/>
<Relationship Id="rId3" Type="http://schemas.openxmlformats.org/officeDocument/2006/relationships/image" Target="../media/file33604f0638a2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ece645d.png"/>
<Relationship Id="rId3" Type="http://schemas.openxmlformats.org/officeDocument/2006/relationships/image" Target="../media/file33605a6e22e6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5c34d1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68a3d78.png"/>
<Relationship Id="rId3" Type="http://schemas.openxmlformats.org/officeDocument/2006/relationships/image" Target="../media/file33603b4e4a64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4f484e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3834011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82b76e5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e107d0c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fe07ccc.png"/>
<Relationship Id="rId3" Type="http://schemas.openxmlformats.org/officeDocument/2006/relationships/image" Target="../media/file336053673dbb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09e5380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52e10fc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20a2790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bfd35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3a26565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3374d4e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5e42c9b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8ec1739.png"/>
<Relationship Id="rId3" Type="http://schemas.openxmlformats.org/officeDocument/2006/relationships/image" Target="../media/file33601b3d5e0a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7dc2686.png"/>
<Relationship Id="rId3" Type="http://schemas.openxmlformats.org/officeDocument/2006/relationships/image" Target="../media/file336056b160a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f59541a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ea83b3e.png"/>
<Relationship Id="rId3" Type="http://schemas.openxmlformats.org/officeDocument/2006/relationships/image" Target="../media/file336074e4909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5ad1d9d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e032f29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09347d6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92dc04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3442bb0.png"/>
<Relationship Id="rId3" Type="http://schemas.openxmlformats.org/officeDocument/2006/relationships/image" Target="../media/file336062104036.png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08f18ac.png"/>
<Relationship Id="rId3" Type="http://schemas.openxmlformats.org/officeDocument/2006/relationships/image" Target="../media/file336017841e10.png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d0a2c0c.png"/>
<Relationship Id="rId3" Type="http://schemas.openxmlformats.org/officeDocument/2006/relationships/image" Target="../media/file33607aa43abc.png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b494d6b.png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89b4d3a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11a2f52.png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348183a.png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0fd6975.png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f7a3389.png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06494a.png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d7c1845.png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b4328b4.png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67f6cb3.png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d141e1a.png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a1b2f7.png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46657ce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1de6e48.png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bbd72cd.png"/>
<Relationship Id="rId3" Type="http://schemas.openxmlformats.org/officeDocument/2006/relationships/image" Target="../media/file33606cc251bd.png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f36549e.png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eb2a96.png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abc5bf8.png"/>
</Relationships>

</file>

<file path=ppt/slides/_rels/slide6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ff17cbe.png"/>
</Relationships>

</file>

<file path=ppt/slides/_rels/slide6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01c46b.png"/>
</Relationships>

</file>

<file path=ppt/slides/_rels/slide6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ca67378.png"/>
</Relationships>

</file>

<file path=ppt/slides/_rels/slide6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ea15a7f.png"/>
</Relationships>

</file>

<file path=ppt/slides/_rels/slide6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6b15da1.png"/>
</Relationships>

</file>

<file path=ppt/slides/_rels/slide6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2a56f24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2604867.png"/>
</Relationships>

</file>

<file path=ppt/slides/_rels/slide7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0503953.png"/>
</Relationships>

</file>

<file path=ppt/slides/_rels/slide7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28da3c.png"/>
</Relationships>

</file>

<file path=ppt/slides/_rels/slide7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1521afb.png"/>
<Relationship Id="rId3" Type="http://schemas.openxmlformats.org/officeDocument/2006/relationships/image" Target="../media/file336043d05689.png"/>
</Relationships>

</file>

<file path=ppt/slides/_rels/slide7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9f62566.png"/>
<Relationship Id="rId3" Type="http://schemas.openxmlformats.org/officeDocument/2006/relationships/image" Target="../media/file33603cac5031.png"/>
</Relationships>

</file>

<file path=ppt/slides/_rels/slide7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dde3d2d.png"/>
</Relationships>

</file>

<file path=ppt/slides/_rels/slide7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3823852.png"/>
</Relationships>

</file>

<file path=ppt/slides/_rels/slide7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0684eba.png"/>
<Relationship Id="rId3" Type="http://schemas.openxmlformats.org/officeDocument/2006/relationships/image" Target="../media/file33607b457e17.png"/>
</Relationships>

</file>

<file path=ppt/slides/_rels/slide7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fee29df.png"/>
<Relationship Id="rId3" Type="http://schemas.openxmlformats.org/officeDocument/2006/relationships/image" Target="../media/file336046da90.png"/>
</Relationships>

</file>

<file path=ppt/slides/_rels/slide7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6c07f65.png"/>
</Relationships>

</file>

<file path=ppt/slides/_rels/slide7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cad7348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f7f18d1.png"/>
</Relationships>

</file>

<file path=ppt/slides/_rels/slide8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63657ac.png"/>
<Relationship Id="rId3" Type="http://schemas.openxmlformats.org/officeDocument/2006/relationships/image" Target="../media/file336079d53ffa.png"/>
</Relationships>

</file>

<file path=ppt/slides/_rels/slide8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7232e3d.png"/>
<Relationship Id="rId3" Type="http://schemas.openxmlformats.org/officeDocument/2006/relationships/image" Target="../media/file336057645703.png"/>
</Relationships>

</file>

<file path=ppt/slides/_rels/slide8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4e3270f.png"/>
</Relationships>

</file>

<file path=ppt/slides/_rels/slide8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134936.png"/>
<Relationship Id="rId3" Type="http://schemas.openxmlformats.org/officeDocument/2006/relationships/image" Target="../media/file33604b73188b.png"/>
</Relationships>

</file>

<file path=ppt/slides/_rels/slide8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1256703.png"/>
</Relationships>

</file>

<file path=ppt/slides/_rels/slide8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0876ed6.png"/>
<Relationship Id="rId3" Type="http://schemas.openxmlformats.org/officeDocument/2006/relationships/image" Target="../media/file336075a8418d.png"/>
</Relationships>

</file>

<file path=ppt/slides/_rels/slide8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37e0645d.png"/>
</Relationships>

</file>

<file path=ppt/slides/_rels/slide8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84f2084.png"/>
<Relationship Id="rId3" Type="http://schemas.openxmlformats.org/officeDocument/2006/relationships/image" Target="../media/file33606ee67c3.png"/>
</Relationships>

</file>

<file path=ppt/slides/_rels/slide8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2aecedb.png"/>
</Relationships>

</file>

<file path=ppt/slides/_rels/slide8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7cd82.png"/>
<Relationship Id="rId3" Type="http://schemas.openxmlformats.org/officeDocument/2006/relationships/image" Target="../media/file33601b49c76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af051c4.png"/>
</Relationships>

</file>

<file path=ppt/slides/_rels/slide9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f7817cc.png"/>
</Relationships>

</file>

<file path=ppt/slides/_rels/slide9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7961f25.png"/>
<Relationship Id="rId3" Type="http://schemas.openxmlformats.org/officeDocument/2006/relationships/image" Target="../media/file336012b85364.png"/>
</Relationships>

</file>

<file path=ppt/slides/_rels/slide9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c183be2.png"/>
</Relationships>

</file>

<file path=ppt/slides/_rels/slide9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0bf57fe.png"/>
<Relationship Id="rId3" Type="http://schemas.openxmlformats.org/officeDocument/2006/relationships/image" Target="../media/file33607f766e7c.png"/>
</Relationships>

</file>

<file path=ppt/slides/_rels/slide9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f4e3b88.png"/>
</Relationships>

</file>

<file path=ppt/slides/_rels/slide9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15894f14.png"/>
<Relationship Id="rId3" Type="http://schemas.openxmlformats.org/officeDocument/2006/relationships/image" Target="../media/file33603a202e50.png"/>
</Relationships>

</file>

<file path=ppt/slides/_rels/slide9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596f1366.png"/>
<Relationship Id="rId3" Type="http://schemas.openxmlformats.org/officeDocument/2006/relationships/image" Target="../media/file33607b857fb8.png"/>
</Relationships>

</file>

<file path=ppt/slides/_rels/slide9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435349e8.png"/>
</Relationships>

</file>

<file path=ppt/slides/_rels/slide9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3607e65b2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2022-05-17T20:35:12Z</dcterms:modified>
  <cp:category/>
</cp:coreProperties>
</file>