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Relationship Id="rId44" Type="http://schemas.openxmlformats.org/officeDocument/2006/relationships/slide" Target="slides/slide37.xml"/>
<Relationship Id="rId45" Type="http://schemas.openxmlformats.org/officeDocument/2006/relationships/slide" Target="slides/slide38.xml"/>
<Relationship Id="rId46" Type="http://schemas.openxmlformats.org/officeDocument/2006/relationships/slide" Target="slides/slide39.xml"/>
<Relationship Id="rId47" Type="http://schemas.openxmlformats.org/officeDocument/2006/relationships/slide" Target="slides/slide40.xml"/>
<Relationship Id="rId48" Type="http://schemas.openxmlformats.org/officeDocument/2006/relationships/slide" Target="slides/slide41.xml"/>
<Relationship Id="rId49" Type="http://schemas.openxmlformats.org/officeDocument/2006/relationships/slide" Target="slides/slide42.xml"/>
<Relationship Id="rId50" Type="http://schemas.openxmlformats.org/officeDocument/2006/relationships/slide" Target="slides/slide43.xml"/>
<Relationship Id="rId51" Type="http://schemas.openxmlformats.org/officeDocument/2006/relationships/slide" Target="slides/slide44.xml"/>
<Relationship Id="rId52" Type="http://schemas.openxmlformats.org/officeDocument/2006/relationships/slide" Target="slides/slide45.xml"/>
<Relationship Id="rId53" Type="http://schemas.openxmlformats.org/officeDocument/2006/relationships/slide" Target="slides/slide46.xml"/>
<Relationship Id="rId54" Type="http://schemas.openxmlformats.org/officeDocument/2006/relationships/slide" Target="slides/slide47.xml"/>
<Relationship Id="rId55" Type="http://schemas.openxmlformats.org/officeDocument/2006/relationships/slide" Target="slides/slide48.xml"/>
<Relationship Id="rId56" Type="http://schemas.openxmlformats.org/officeDocument/2006/relationships/slide" Target="slides/slide49.xml"/>
<Relationship Id="rId57" Type="http://schemas.openxmlformats.org/officeDocument/2006/relationships/slide" Target="slides/slide50.xml"/>
<Relationship Id="rId58" Type="http://schemas.openxmlformats.org/officeDocument/2006/relationships/slide" Target="slides/slide51.xml"/>
<Relationship Id="rId59" Type="http://schemas.openxmlformats.org/officeDocument/2006/relationships/slide" Target="slides/slide52.xml"/>
<Relationship Id="rId60" Type="http://schemas.openxmlformats.org/officeDocument/2006/relationships/slide" Target="slides/slide53.xml"/>
<Relationship Id="rId61" Type="http://schemas.openxmlformats.org/officeDocument/2006/relationships/slide" Target="slides/slide54.xml"/>
<Relationship Id="rId62" Type="http://schemas.openxmlformats.org/officeDocument/2006/relationships/slide" Target="slides/slide55.xml"/>
<Relationship Id="rId63" Type="http://schemas.openxmlformats.org/officeDocument/2006/relationships/slide" Target="slides/slide56.xml"/>
<Relationship Id="rId64" Type="http://schemas.openxmlformats.org/officeDocument/2006/relationships/slide" Target="slides/slide57.xml"/>
<Relationship Id="rId65" Type="http://schemas.openxmlformats.org/officeDocument/2006/relationships/slide" Target="slides/slide58.xml"/>
<Relationship Id="rId66" Type="http://schemas.openxmlformats.org/officeDocument/2006/relationships/slide" Target="slides/slide59.xml"/>
<Relationship Id="rId67" Type="http://schemas.openxmlformats.org/officeDocument/2006/relationships/slide" Target="slides/slide60.xml"/>
<Relationship Id="rId68" Type="http://schemas.openxmlformats.org/officeDocument/2006/relationships/slide" Target="slides/slide61.xml"/>
<Relationship Id="rId69" Type="http://schemas.openxmlformats.org/officeDocument/2006/relationships/slide" Target="slides/slide62.xml"/>
<Relationship Id="rId70" Type="http://schemas.openxmlformats.org/officeDocument/2006/relationships/slide" Target="slides/slide63.xml"/>
<Relationship Id="rId71" Type="http://schemas.openxmlformats.org/officeDocument/2006/relationships/slide" Target="slides/slide64.xml"/>
<Relationship Id="rId72" Type="http://schemas.openxmlformats.org/officeDocument/2006/relationships/slide" Target="slides/slide65.xml"/>
<Relationship Id="rId73" Type="http://schemas.openxmlformats.org/officeDocument/2006/relationships/slide" Target="slides/slide66.xml"/>
<Relationship Id="rId74" Type="http://schemas.openxmlformats.org/officeDocument/2006/relationships/slide" Target="slides/slide67.xml"/>
<Relationship Id="rId75" Type="http://schemas.openxmlformats.org/officeDocument/2006/relationships/slide" Target="slides/slide68.xml"/>
<Relationship Id="rId76" Type="http://schemas.openxmlformats.org/officeDocument/2006/relationships/slide" Target="slides/slide69.xml"/>
<Relationship Id="rId77" Type="http://schemas.openxmlformats.org/officeDocument/2006/relationships/slide" Target="slides/slide70.xml"/>
<Relationship Id="rId78" Type="http://schemas.openxmlformats.org/officeDocument/2006/relationships/slide" Target="slides/slide71.xml"/>
<Relationship Id="rId79" Type="http://schemas.openxmlformats.org/officeDocument/2006/relationships/slide" Target="slides/slide72.xml"/>
<Relationship Id="rId80" Type="http://schemas.openxmlformats.org/officeDocument/2006/relationships/slide" Target="slides/slide73.xml"/>
<Relationship Id="rId81" Type="http://schemas.openxmlformats.org/officeDocument/2006/relationships/slide" Target="slides/slide74.xml"/>
<Relationship Id="rId82" Type="http://schemas.openxmlformats.org/officeDocument/2006/relationships/slide" Target="slides/slide75.xml"/>
<Relationship Id="rId83" Type="http://schemas.openxmlformats.org/officeDocument/2006/relationships/slide" Target="slides/slide76.xml"/>
<Relationship Id="rId84" Type="http://schemas.openxmlformats.org/officeDocument/2006/relationships/slide" Target="slides/slide77.xml"/>
<Relationship Id="rId85" Type="http://schemas.openxmlformats.org/officeDocument/2006/relationships/slide" Target="slides/slide78.xml"/>
<Relationship Id="rId86" Type="http://schemas.openxmlformats.org/officeDocument/2006/relationships/slide" Target="slides/slide79.xml"/>
<Relationship Id="rId87" Type="http://schemas.openxmlformats.org/officeDocument/2006/relationships/slide" Target="slides/slide80.xml"/>
<Relationship Id="rId88" Type="http://schemas.openxmlformats.org/officeDocument/2006/relationships/slide" Target="slides/slide81.xml"/>
<Relationship Id="rId89" Type="http://schemas.openxmlformats.org/officeDocument/2006/relationships/slide" Target="slides/slide82.xml"/>
<Relationship Id="rId90" Type="http://schemas.openxmlformats.org/officeDocument/2006/relationships/slide" Target="slides/slide83.xml"/>
<Relationship Id="rId91" Type="http://schemas.openxmlformats.org/officeDocument/2006/relationships/slide" Target="slides/slide84.xml"/>
<Relationship Id="rId92" Type="http://schemas.openxmlformats.org/officeDocument/2006/relationships/slide" Target="slides/slide85.xml"/>
<Relationship Id="rId93" Type="http://schemas.openxmlformats.org/officeDocument/2006/relationships/slide" Target="slides/slide86.xml"/>
<Relationship Id="rId94" Type="http://schemas.openxmlformats.org/officeDocument/2006/relationships/slide" Target="slides/slide87.xml"/>
<Relationship Id="rId95" Type="http://schemas.openxmlformats.org/officeDocument/2006/relationships/slide" Target="slides/slide88.xml"/>
<Relationship Id="rId96" Type="http://schemas.openxmlformats.org/officeDocument/2006/relationships/slide" Target="slides/slide89.xml"/>
<Relationship Id="rId97" Type="http://schemas.openxmlformats.org/officeDocument/2006/relationships/slide" Target="slides/slide90.xml"/>
<Relationship Id="rId98" Type="http://schemas.openxmlformats.org/officeDocument/2006/relationships/slide" Target="slides/slide91.xml"/>
<Relationship Id="rId99" Type="http://schemas.openxmlformats.org/officeDocument/2006/relationships/slide" Target="slides/slide92.xml"/>
<Relationship Id="rId100" Type="http://schemas.openxmlformats.org/officeDocument/2006/relationships/slide" Target="slides/slide93.xml"/>
<Relationship Id="rId101" Type="http://schemas.openxmlformats.org/officeDocument/2006/relationships/slide" Target="slides/slide94.xml"/>
<Relationship Id="rId102" Type="http://schemas.openxmlformats.org/officeDocument/2006/relationships/slide" Target="slides/slide95.xml"/>
<Relationship Id="rId103" Type="http://schemas.openxmlformats.org/officeDocument/2006/relationships/slide" Target="slides/slide96.xml"/>
<Relationship Id="rId104" Type="http://schemas.openxmlformats.org/officeDocument/2006/relationships/slide" Target="slides/slide97.xml"/>
<Relationship Id="rId105" Type="http://schemas.openxmlformats.org/officeDocument/2006/relationships/slide" Target="slides/slide9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3af1b1b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1ae33e1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0a1565d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9453a7b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b061046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11b6542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fdc2cb7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3c078c0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57275f7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8d462fd.png"/>
<Relationship Id="rId3" Type="http://schemas.openxmlformats.org/officeDocument/2006/relationships/image" Target="../media/file336043d13be4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9253a24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5325899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2f51553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bcc3edc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a77384d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d2a2505.png"/>
<Relationship Id="rId3" Type="http://schemas.openxmlformats.org/officeDocument/2006/relationships/image" Target="../media/file336051fac8c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e2033eb.png"/>
<Relationship Id="rId3" Type="http://schemas.openxmlformats.org/officeDocument/2006/relationships/image" Target="../media/file336065bf5795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db4ebd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ba66349.png"/>
<Relationship Id="rId3" Type="http://schemas.openxmlformats.org/officeDocument/2006/relationships/image" Target="../media/file33603d8742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26b4f33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9161363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37f5f02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911164c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ec43d3e.png"/>
<Relationship Id="rId3" Type="http://schemas.openxmlformats.org/officeDocument/2006/relationships/image" Target="../media/file33607a4a62c5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25e798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78012c3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c306dcc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6d5262e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1956954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0532fd4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60b187e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b02b5b.png"/>
<Relationship Id="rId3" Type="http://schemas.openxmlformats.org/officeDocument/2006/relationships/image" Target="../media/file336031776ab1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a5a75b9.png"/>
<Relationship Id="rId3" Type="http://schemas.openxmlformats.org/officeDocument/2006/relationships/image" Target="../media/file336078b810eb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ead74d2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ea53.png"/>
<Relationship Id="rId3" Type="http://schemas.openxmlformats.org/officeDocument/2006/relationships/image" Target="../media/file33601ea96a0e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0fd3a8b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89d2cb5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1e06fe4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10e7053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e165a1f.png"/>
<Relationship Id="rId3" Type="http://schemas.openxmlformats.org/officeDocument/2006/relationships/image" Target="../media/file3360599315dd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cd9dbb.png"/>
<Relationship Id="rId3" Type="http://schemas.openxmlformats.org/officeDocument/2006/relationships/image" Target="../media/file3360527a20a9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2523636.png"/>
<Relationship Id="rId3" Type="http://schemas.openxmlformats.org/officeDocument/2006/relationships/image" Target="../media/file33608fa2de7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4773f7b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ef8529e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d24a38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0eb65d9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8e6525a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6d634d1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e0016c8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3936f56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6492e8a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0431077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45123b3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6b450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75a3ddc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92c62a0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55c6d69.png"/>
<Relationship Id="rId3" Type="http://schemas.openxmlformats.org/officeDocument/2006/relationships/image" Target="../media/file33606a0b4299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b934c05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a681605.png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ee64651.png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1797393.png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92b4a6.png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bcc1b0f.png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c2e27e6.png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6b94d9f.png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cd25585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e66746a.png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db61d8.png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6b58ef.png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57e3bc4.png"/>
<Relationship Id="rId3" Type="http://schemas.openxmlformats.org/officeDocument/2006/relationships/image" Target="../media/file336034f434d2.png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7d76d24.png"/>
<Relationship Id="rId3" Type="http://schemas.openxmlformats.org/officeDocument/2006/relationships/image" Target="../media/file33607a1655b.png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68f7b31.png"/>
</Relationships>

</file>

<file path=ppt/slides/_rels/slide7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50f139c.png"/>
</Relationships>

</file>

<file path=ppt/slides/_rels/slide7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2623cf2.png"/>
<Relationship Id="rId3" Type="http://schemas.openxmlformats.org/officeDocument/2006/relationships/image" Target="../media/file336051937aa0.png"/>
</Relationships>

</file>

<file path=ppt/slides/_rels/slide7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0901db0.png"/>
<Relationship Id="rId3" Type="http://schemas.openxmlformats.org/officeDocument/2006/relationships/image" Target="../media/file33603d547566.png"/>
</Relationships>

</file>

<file path=ppt/slides/_rels/slide7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8b26161.png"/>
</Relationships>

</file>

<file path=ppt/slides/_rels/slide7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a6679f7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0c7399c.png"/>
</Relationships>

</file>

<file path=ppt/slides/_rels/slide8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3b0165b.png"/>
<Relationship Id="rId3" Type="http://schemas.openxmlformats.org/officeDocument/2006/relationships/image" Target="../media/file336066434cc9.png"/>
</Relationships>

</file>

<file path=ppt/slides/_rels/slide8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4602665.png"/>
<Relationship Id="rId3" Type="http://schemas.openxmlformats.org/officeDocument/2006/relationships/image" Target="../media/file336080533c9.png"/>
</Relationships>

</file>

<file path=ppt/slides/_rels/slide8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9d65570.png"/>
</Relationships>

</file>

<file path=ppt/slides/_rels/slide8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1559c4.png"/>
<Relationship Id="rId3" Type="http://schemas.openxmlformats.org/officeDocument/2006/relationships/image" Target="../media/file336065c23317.png"/>
</Relationships>

</file>

<file path=ppt/slides/_rels/slide8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9d224dd.png"/>
</Relationships>

</file>

<file path=ppt/slides/_rels/slide8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ffa4e2e.png"/>
<Relationship Id="rId3" Type="http://schemas.openxmlformats.org/officeDocument/2006/relationships/image" Target="../media/file33602a0e38df.png"/>
</Relationships>

</file>

<file path=ppt/slides/_rels/slide8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d65577.png"/>
</Relationships>

</file>

<file path=ppt/slides/_rels/slide8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7f17360.png"/>
<Relationship Id="rId3" Type="http://schemas.openxmlformats.org/officeDocument/2006/relationships/image" Target="../media/file336025cb2241.png"/>
</Relationships>

</file>

<file path=ppt/slides/_rels/slide8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d2a58b4.png"/>
</Relationships>

</file>

<file path=ppt/slides/_rels/slide8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81472f3.png"/>
<Relationship Id="rId3" Type="http://schemas.openxmlformats.org/officeDocument/2006/relationships/image" Target="../media/file33603c352109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8612151.png"/>
</Relationships>

</file>

<file path=ppt/slides/_rels/slide9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5f97827.png"/>
</Relationships>

</file>

<file path=ppt/slides/_rels/slide9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eb229df.png"/>
<Relationship Id="rId3" Type="http://schemas.openxmlformats.org/officeDocument/2006/relationships/image" Target="../media/file33602f90fea.png"/>
</Relationships>

</file>

<file path=ppt/slides/_rels/slide9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8c24809.png"/>
</Relationships>

</file>

<file path=ppt/slides/_rels/slide9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8b259d9.png"/>
<Relationship Id="rId3" Type="http://schemas.openxmlformats.org/officeDocument/2006/relationships/image" Target="../media/file336058d369cf.png"/>
</Relationships>

</file>

<file path=ppt/slides/_rels/slide9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5fa5c98.png"/>
</Relationships>

</file>

<file path=ppt/slides/_rels/slide9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3db2a65.png"/>
<Relationship Id="rId3" Type="http://schemas.openxmlformats.org/officeDocument/2006/relationships/image" Target="../media/file33607c6e48c1.png"/>
</Relationships>

</file>

<file path=ppt/slides/_rels/slide9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c513faf.png"/>
<Relationship Id="rId3" Type="http://schemas.openxmlformats.org/officeDocument/2006/relationships/image" Target="../media/file33605b706f00.png"/>
</Relationships>

</file>

<file path=ppt/slides/_rels/slide9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5364be0.png"/>
</Relationships>

</file>

<file path=ppt/slides/_rels/slide9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f786a55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2022-05-17T20:35:37Z</dcterms:modified>
  <cp:category/>
</cp:coreProperties>
</file>