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Relationship Id="rId44" Type="http://schemas.openxmlformats.org/officeDocument/2006/relationships/slide" Target="slides/slide37.xml"/>
<Relationship Id="rId45" Type="http://schemas.openxmlformats.org/officeDocument/2006/relationships/slide" Target="slides/slide38.xml"/>
<Relationship Id="rId46" Type="http://schemas.openxmlformats.org/officeDocument/2006/relationships/slide" Target="slides/slide39.xml"/>
<Relationship Id="rId47" Type="http://schemas.openxmlformats.org/officeDocument/2006/relationships/slide" Target="slides/slide40.xml"/>
<Relationship Id="rId48" Type="http://schemas.openxmlformats.org/officeDocument/2006/relationships/slide" Target="slides/slide41.xml"/>
<Relationship Id="rId49" Type="http://schemas.openxmlformats.org/officeDocument/2006/relationships/slide" Target="slides/slide42.xml"/>
<Relationship Id="rId50" Type="http://schemas.openxmlformats.org/officeDocument/2006/relationships/slide" Target="slides/slide43.xml"/>
<Relationship Id="rId51" Type="http://schemas.openxmlformats.org/officeDocument/2006/relationships/slide" Target="slides/slide44.xml"/>
<Relationship Id="rId52" Type="http://schemas.openxmlformats.org/officeDocument/2006/relationships/slide" Target="slides/slide45.xml"/>
<Relationship Id="rId53" Type="http://schemas.openxmlformats.org/officeDocument/2006/relationships/slide" Target="slides/slide46.xml"/>
<Relationship Id="rId54" Type="http://schemas.openxmlformats.org/officeDocument/2006/relationships/slide" Target="slides/slide47.xml"/>
<Relationship Id="rId55" Type="http://schemas.openxmlformats.org/officeDocument/2006/relationships/slide" Target="slides/slide48.xml"/>
<Relationship Id="rId56" Type="http://schemas.openxmlformats.org/officeDocument/2006/relationships/slide" Target="slides/slide49.xml"/>
<Relationship Id="rId57" Type="http://schemas.openxmlformats.org/officeDocument/2006/relationships/slide" Target="slides/slide50.xml"/>
<Relationship Id="rId58" Type="http://schemas.openxmlformats.org/officeDocument/2006/relationships/slide" Target="slides/slide51.xml"/>
<Relationship Id="rId59" Type="http://schemas.openxmlformats.org/officeDocument/2006/relationships/slide" Target="slides/slide52.xml"/>
<Relationship Id="rId60" Type="http://schemas.openxmlformats.org/officeDocument/2006/relationships/slide" Target="slides/slide53.xml"/>
<Relationship Id="rId61" Type="http://schemas.openxmlformats.org/officeDocument/2006/relationships/slide" Target="slides/slide54.xml"/>
<Relationship Id="rId62" Type="http://schemas.openxmlformats.org/officeDocument/2006/relationships/slide" Target="slides/slide55.xml"/>
<Relationship Id="rId63" Type="http://schemas.openxmlformats.org/officeDocument/2006/relationships/slide" Target="slides/slide56.xml"/>
<Relationship Id="rId64" Type="http://schemas.openxmlformats.org/officeDocument/2006/relationships/slide" Target="slides/slide57.xml"/>
<Relationship Id="rId65" Type="http://schemas.openxmlformats.org/officeDocument/2006/relationships/slide" Target="slides/slide58.xml"/>
<Relationship Id="rId66" Type="http://schemas.openxmlformats.org/officeDocument/2006/relationships/slide" Target="slides/slide59.xml"/>
<Relationship Id="rId67" Type="http://schemas.openxmlformats.org/officeDocument/2006/relationships/slide" Target="slides/slide60.xml"/>
<Relationship Id="rId68" Type="http://schemas.openxmlformats.org/officeDocument/2006/relationships/slide" Target="slides/slide61.xml"/>
<Relationship Id="rId69" Type="http://schemas.openxmlformats.org/officeDocument/2006/relationships/slide" Target="slides/slide62.xml"/>
<Relationship Id="rId70" Type="http://schemas.openxmlformats.org/officeDocument/2006/relationships/slide" Target="slides/slide63.xml"/>
<Relationship Id="rId71" Type="http://schemas.openxmlformats.org/officeDocument/2006/relationships/slide" Target="slides/slide64.xml"/>
<Relationship Id="rId72" Type="http://schemas.openxmlformats.org/officeDocument/2006/relationships/slide" Target="slides/slide65.xml"/>
<Relationship Id="rId73" Type="http://schemas.openxmlformats.org/officeDocument/2006/relationships/slide" Target="slides/slide66.xml"/>
<Relationship Id="rId74" Type="http://schemas.openxmlformats.org/officeDocument/2006/relationships/slide" Target="slides/slide67.xml"/>
<Relationship Id="rId75" Type="http://schemas.openxmlformats.org/officeDocument/2006/relationships/slide" Target="slides/slide68.xml"/>
<Relationship Id="rId76" Type="http://schemas.openxmlformats.org/officeDocument/2006/relationships/slide" Target="slides/slide69.xml"/>
<Relationship Id="rId77" Type="http://schemas.openxmlformats.org/officeDocument/2006/relationships/slide" Target="slides/slide70.xml"/>
<Relationship Id="rId78" Type="http://schemas.openxmlformats.org/officeDocument/2006/relationships/slide" Target="slides/slide71.xml"/>
<Relationship Id="rId79" Type="http://schemas.openxmlformats.org/officeDocument/2006/relationships/slide" Target="slides/slide72.xml"/>
<Relationship Id="rId80" Type="http://schemas.openxmlformats.org/officeDocument/2006/relationships/slide" Target="slides/slide73.xml"/>
<Relationship Id="rId81" Type="http://schemas.openxmlformats.org/officeDocument/2006/relationships/slide" Target="slides/slide74.xml"/>
<Relationship Id="rId82" Type="http://schemas.openxmlformats.org/officeDocument/2006/relationships/slide" Target="slides/slide75.xml"/>
<Relationship Id="rId83" Type="http://schemas.openxmlformats.org/officeDocument/2006/relationships/slide" Target="slides/slide76.xml"/>
<Relationship Id="rId84" Type="http://schemas.openxmlformats.org/officeDocument/2006/relationships/slide" Target="slides/slide77.xml"/>
<Relationship Id="rId85" Type="http://schemas.openxmlformats.org/officeDocument/2006/relationships/slide" Target="slides/slide78.xml"/>
<Relationship Id="rId86" Type="http://schemas.openxmlformats.org/officeDocument/2006/relationships/slide" Target="slides/slide79.xml"/>
<Relationship Id="rId87" Type="http://schemas.openxmlformats.org/officeDocument/2006/relationships/slide" Target="slides/slide80.xml"/>
<Relationship Id="rId88" Type="http://schemas.openxmlformats.org/officeDocument/2006/relationships/slide" Target="slides/slide81.xml"/>
<Relationship Id="rId89" Type="http://schemas.openxmlformats.org/officeDocument/2006/relationships/slide" Target="slides/slide82.xml"/>
<Relationship Id="rId90" Type="http://schemas.openxmlformats.org/officeDocument/2006/relationships/slide" Target="slides/slide83.xml"/>
<Relationship Id="rId91" Type="http://schemas.openxmlformats.org/officeDocument/2006/relationships/slide" Target="slides/slide84.xml"/>
<Relationship Id="rId92" Type="http://schemas.openxmlformats.org/officeDocument/2006/relationships/slide" Target="slides/slide85.xml"/>
<Relationship Id="rId93" Type="http://schemas.openxmlformats.org/officeDocument/2006/relationships/slide" Target="slides/slide86.xml"/>
<Relationship Id="rId94" Type="http://schemas.openxmlformats.org/officeDocument/2006/relationships/slide" Target="slides/slide87.xml"/>
<Relationship Id="rId95" Type="http://schemas.openxmlformats.org/officeDocument/2006/relationships/slide" Target="slides/slide88.xml"/>
<Relationship Id="rId96" Type="http://schemas.openxmlformats.org/officeDocument/2006/relationships/slide" Target="slides/slide89.xml"/>
<Relationship Id="rId97" Type="http://schemas.openxmlformats.org/officeDocument/2006/relationships/slide" Target="slides/slide90.xml"/>
<Relationship Id="rId98" Type="http://schemas.openxmlformats.org/officeDocument/2006/relationships/slide" Target="slides/slide91.xml"/>
<Relationship Id="rId99" Type="http://schemas.openxmlformats.org/officeDocument/2006/relationships/slide" Target="slides/slide92.xml"/>
<Relationship Id="rId100" Type="http://schemas.openxmlformats.org/officeDocument/2006/relationships/slide" Target="slides/slide93.xml"/>
<Relationship Id="rId101" Type="http://schemas.openxmlformats.org/officeDocument/2006/relationships/slide" Target="slides/slide94.xml"/>
<Relationship Id="rId102" Type="http://schemas.openxmlformats.org/officeDocument/2006/relationships/slide" Target="slides/slide95.xml"/>
<Relationship Id="rId103" Type="http://schemas.openxmlformats.org/officeDocument/2006/relationships/slide" Target="slides/slide96.xml"/>
<Relationship Id="rId104" Type="http://schemas.openxmlformats.org/officeDocument/2006/relationships/slide" Target="slides/slide97.xml"/>
<Relationship Id="rId105" Type="http://schemas.openxmlformats.org/officeDocument/2006/relationships/slide" Target="slides/slide98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5361143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dd47450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e405328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f7f366b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2426ea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e3a41df.png"/>
<Relationship Id="rId3" Type="http://schemas.openxmlformats.org/officeDocument/2006/relationships/image" Target="../media/file3360412f1d13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7f97d75.png"/>
<Relationship Id="rId3" Type="http://schemas.openxmlformats.org/officeDocument/2006/relationships/image" Target="../media/file3360468a284c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8df59c0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4d77b51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873127c.png"/>
<Relationship Id="rId3" Type="http://schemas.openxmlformats.org/officeDocument/2006/relationships/image" Target="../media/file336023834685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e0b6c99.png"/>
<Relationship Id="rId3" Type="http://schemas.openxmlformats.org/officeDocument/2006/relationships/image" Target="../media/file33605d784526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7f87b82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a132b20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881143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c9768d3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fe27c6d.png"/>
<Relationship Id="rId3" Type="http://schemas.openxmlformats.org/officeDocument/2006/relationships/image" Target="../media/file33606ed739da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254607a.png"/>
<Relationship Id="rId3" Type="http://schemas.openxmlformats.org/officeDocument/2006/relationships/image" Target="../media/file336047291e8b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9a0414d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52a5ec8.png"/>
<Relationship Id="rId3" Type="http://schemas.openxmlformats.org/officeDocument/2006/relationships/image" Target="../media/file336013447811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d713e83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b542902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4b4529a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c78640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42638a0.png"/>
<Relationship Id="rId3" Type="http://schemas.openxmlformats.org/officeDocument/2006/relationships/image" Target="../media/file336055007117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4ae1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5ca1c39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c2a700d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70d3c16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03a5b4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e267e4d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b72d6f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6ba1362.png"/>
<Relationship Id="rId3" Type="http://schemas.openxmlformats.org/officeDocument/2006/relationships/image" Target="../media/file33604e8f4916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7776da4.png"/>
<Relationship Id="rId3" Type="http://schemas.openxmlformats.org/officeDocument/2006/relationships/image" Target="../media/file33601e56787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1901e2d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d02125d.png"/>
<Relationship Id="rId3" Type="http://schemas.openxmlformats.org/officeDocument/2006/relationships/image" Target="../media/file336014971be3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ff11e7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6d71f70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e263af.png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2593018.png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7f4b43.png"/>
<Relationship Id="rId3" Type="http://schemas.openxmlformats.org/officeDocument/2006/relationships/image" Target="../media/file336076cd3ff8.png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28d8a0.png"/>
<Relationship Id="rId3" Type="http://schemas.openxmlformats.org/officeDocument/2006/relationships/image" Target="../media/file33605003068.png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faa41ed.png"/>
<Relationship Id="rId3" Type="http://schemas.openxmlformats.org/officeDocument/2006/relationships/image" Target="../media/file336063c21f2.png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c221664.png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c415370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f8644c8.png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3bc3209.png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b7d61db.png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3eb3ed8.png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bda178.png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6136c26.png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69a4da6.png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92e15f5.png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eef88e.png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54875ee.png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6f93054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ca91d9d.png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5215905.png"/>
<Relationship Id="rId3" Type="http://schemas.openxmlformats.org/officeDocument/2006/relationships/image" Target="../media/file3360160ff16.png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5246506.png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2e0219d.png"/>
</Relationships>

</file>

<file path=ppt/slides/_rels/slide6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ab37e82.png"/>
</Relationships>

</file>

<file path=ppt/slides/_rels/slide6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a8f7c1e.png"/>
</Relationships>

</file>

<file path=ppt/slides/_rels/slide6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77b52ec.png"/>
</Relationships>

</file>

<file path=ppt/slides/_rels/slide6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56a326a.png"/>
</Relationships>

</file>

<file path=ppt/slides/_rels/slide6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78b70df.png"/>
</Relationships>

</file>

<file path=ppt/slides/_rels/slide6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a4c140a.png"/>
</Relationships>

</file>

<file path=ppt/slides/_rels/slide6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c64b42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b357f4a.png"/>
</Relationships>

</file>

<file path=ppt/slides/_rels/slide7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a962f0c.png"/>
</Relationships>

</file>

<file path=ppt/slides/_rels/slide7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ee84f74.png"/>
</Relationships>

</file>

<file path=ppt/slides/_rels/slide7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f994f08.png"/>
<Relationship Id="rId3" Type="http://schemas.openxmlformats.org/officeDocument/2006/relationships/image" Target="../media/file33602e0456b5.png"/>
</Relationships>

</file>

<file path=ppt/slides/_rels/slide7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bd22a1f.png"/>
<Relationship Id="rId3" Type="http://schemas.openxmlformats.org/officeDocument/2006/relationships/image" Target="../media/file336068c06b62.png"/>
</Relationships>

</file>

<file path=ppt/slides/_rels/slide7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0486f08.png"/>
</Relationships>

</file>

<file path=ppt/slides/_rels/slide7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96d29fd.png"/>
</Relationships>

</file>

<file path=ppt/slides/_rels/slide7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66934cb.png"/>
<Relationship Id="rId3" Type="http://schemas.openxmlformats.org/officeDocument/2006/relationships/image" Target="../media/file3360431c1665.png"/>
</Relationships>

</file>

<file path=ppt/slides/_rels/slide7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33812ab.png"/>
<Relationship Id="rId3" Type="http://schemas.openxmlformats.org/officeDocument/2006/relationships/image" Target="../media/file336042e76abb.png"/>
</Relationships>

</file>

<file path=ppt/slides/_rels/slide7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63742e8.png"/>
</Relationships>

</file>

<file path=ppt/slides/_rels/slide7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f194d95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1752e00.png"/>
</Relationships>

</file>

<file path=ppt/slides/_rels/slide8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9f56e41.png"/>
<Relationship Id="rId3" Type="http://schemas.openxmlformats.org/officeDocument/2006/relationships/image" Target="../media/file33607c925d4.png"/>
</Relationships>

</file>

<file path=ppt/slides/_rels/slide8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9705516.png"/>
<Relationship Id="rId3" Type="http://schemas.openxmlformats.org/officeDocument/2006/relationships/image" Target="../media/file336045631ff.png"/>
</Relationships>

</file>

<file path=ppt/slides/_rels/slide8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d3b1774.png"/>
</Relationships>

</file>

<file path=ppt/slides/_rels/slide8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7f2395f.png"/>
<Relationship Id="rId3" Type="http://schemas.openxmlformats.org/officeDocument/2006/relationships/image" Target="../media/file336078976952.png"/>
</Relationships>

</file>

<file path=ppt/slides/_rels/slide8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e1933fb.png"/>
</Relationships>

</file>

<file path=ppt/slides/_rels/slide8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0bffee.png"/>
<Relationship Id="rId3" Type="http://schemas.openxmlformats.org/officeDocument/2006/relationships/image" Target="../media/file336059f4bbd.png"/>
</Relationships>

</file>

<file path=ppt/slides/_rels/slide8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2b71af1.png"/>
</Relationships>

</file>

<file path=ppt/slides/_rels/slide8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97571ae.png"/>
<Relationship Id="rId3" Type="http://schemas.openxmlformats.org/officeDocument/2006/relationships/image" Target="../media/file33603eca1884.png"/>
</Relationships>

</file>

<file path=ppt/slides/_rels/slide8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97c438.png"/>
</Relationships>

</file>

<file path=ppt/slides/_rels/slide8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6381526.png"/>
<Relationship Id="rId3" Type="http://schemas.openxmlformats.org/officeDocument/2006/relationships/image" Target="../media/file33601dfd55a6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2b37f86.png"/>
</Relationships>

</file>

<file path=ppt/slides/_rels/slide9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16464a.png"/>
</Relationships>

</file>

<file path=ppt/slides/_rels/slide9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2da613d.png"/>
<Relationship Id="rId3" Type="http://schemas.openxmlformats.org/officeDocument/2006/relationships/image" Target="../media/file33601bae5d5.png"/>
</Relationships>

</file>

<file path=ppt/slides/_rels/slide9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b945a5d.png"/>
</Relationships>

</file>

<file path=ppt/slides/_rels/slide9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0ab5a75.png"/>
<Relationship Id="rId3" Type="http://schemas.openxmlformats.org/officeDocument/2006/relationships/image" Target="../media/file33603fd126c1.png"/>
</Relationships>

</file>

<file path=ppt/slides/_rels/slide9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185881.png"/>
</Relationships>

</file>

<file path=ppt/slides/_rels/slide9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1a257b2.png"/>
<Relationship Id="rId3" Type="http://schemas.openxmlformats.org/officeDocument/2006/relationships/image" Target="../media/file33605c247b9f.png"/>
</Relationships>

</file>

<file path=ppt/slides/_rels/slide9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fe3217c.png"/>
<Relationship Id="rId3" Type="http://schemas.openxmlformats.org/officeDocument/2006/relationships/image" Target="../media/file336042f4c54.png"/>
</Relationships>

</file>

<file path=ppt/slides/_rels/slide9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d8d47e4.png"/>
</Relationships>

</file>

<file path=ppt/slides/_rels/slide9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6f26056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2022-05-17T20:35:58Z</dcterms:modified>
  <cp:category/>
</cp:coreProperties>
</file>