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f8445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593193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905109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f4f189d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e381e36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cb05e8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8b81d08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e5927d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54d5b8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336525e.png"/>
<Relationship Id="rId3" Type="http://schemas.openxmlformats.org/officeDocument/2006/relationships/image" Target="../media/file33603c92762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f4671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433aa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72554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553dfe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1d761e9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7a64ad8.png"/>
<Relationship Id="rId3" Type="http://schemas.openxmlformats.org/officeDocument/2006/relationships/image" Target="../media/file33609f84b93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c24bf7.png"/>
<Relationship Id="rId3" Type="http://schemas.openxmlformats.org/officeDocument/2006/relationships/image" Target="../media/file33602f32543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34a1152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31421f9.png"/>
<Relationship Id="rId3" Type="http://schemas.openxmlformats.org/officeDocument/2006/relationships/image" Target="../media/file3360742a38ce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5cb545a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3d64d8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cbd4b8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2fc730b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71a5f31.png"/>
<Relationship Id="rId3" Type="http://schemas.openxmlformats.org/officeDocument/2006/relationships/image" Target="../media/file33602b3a5bf3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8e92f02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3075a61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553a27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0716299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27249e0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39739a6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d63a1f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d87a2b.png"/>
<Relationship Id="rId3" Type="http://schemas.openxmlformats.org/officeDocument/2006/relationships/image" Target="../media/file33603b5d3690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4ba7813.png"/>
<Relationship Id="rId3" Type="http://schemas.openxmlformats.org/officeDocument/2006/relationships/image" Target="../media/file33604ac94ef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817311a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ab31e3f.png"/>
<Relationship Id="rId3" Type="http://schemas.openxmlformats.org/officeDocument/2006/relationships/image" Target="../media/file33606b416bf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274423d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0c33ac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45433f0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9bd6e14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9381bea.png"/>
<Relationship Id="rId3" Type="http://schemas.openxmlformats.org/officeDocument/2006/relationships/image" Target="../media/file336037061061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f54c94.png"/>
<Relationship Id="rId3" Type="http://schemas.openxmlformats.org/officeDocument/2006/relationships/image" Target="../media/file336042846ac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725495.png"/>
<Relationship Id="rId3" Type="http://schemas.openxmlformats.org/officeDocument/2006/relationships/image" Target="../media/file33605d2c260a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7301a59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9d94a7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db86072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b2116e1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9d8796f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1e62404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2043eba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11a744b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63418b3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38a21e0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85b27f6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3054971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72772a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95059d3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646fe.png"/>
<Relationship Id="rId3" Type="http://schemas.openxmlformats.org/officeDocument/2006/relationships/image" Target="../media/file33602fde697f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07035d2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253755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df3703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8ca4326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e3a2b8a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bca5b51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28b4834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edc1e89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40c3ca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a761f05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f141be4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0ec21a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f087e54.png"/>
<Relationship Id="rId3" Type="http://schemas.openxmlformats.org/officeDocument/2006/relationships/image" Target="../media/file33602493d58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7076b75.png"/>
<Relationship Id="rId3" Type="http://schemas.openxmlformats.org/officeDocument/2006/relationships/image" Target="../media/file336045a33ab6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006476b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c4e1d94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ef45882.png"/>
<Relationship Id="rId3" Type="http://schemas.openxmlformats.org/officeDocument/2006/relationships/image" Target="../media/file336072542f6f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c770a1.png"/>
<Relationship Id="rId3" Type="http://schemas.openxmlformats.org/officeDocument/2006/relationships/image" Target="../media/file336032b53c33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b173163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3ef446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dec8c3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ae5af4.png"/>
<Relationship Id="rId3" Type="http://schemas.openxmlformats.org/officeDocument/2006/relationships/image" Target="../media/file336068ca76ee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f377bee.png"/>
<Relationship Id="rId3" Type="http://schemas.openxmlformats.org/officeDocument/2006/relationships/image" Target="../media/file3360350d3896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a951a98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7e56026.png"/>
<Relationship Id="rId3" Type="http://schemas.openxmlformats.org/officeDocument/2006/relationships/image" Target="../media/file33605a6a51e5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87d7b5c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6c76d1.png"/>
<Relationship Id="rId3" Type="http://schemas.openxmlformats.org/officeDocument/2006/relationships/image" Target="../media/file33604a823b95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0824441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1d718f3.png"/>
<Relationship Id="rId3" Type="http://schemas.openxmlformats.org/officeDocument/2006/relationships/image" Target="../media/file33607ba82ea1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461d5d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7dd169c.png"/>
<Relationship Id="rId3" Type="http://schemas.openxmlformats.org/officeDocument/2006/relationships/image" Target="../media/file33605e2e68c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a0e1fc6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df44d95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b04f78.png"/>
<Relationship Id="rId3" Type="http://schemas.openxmlformats.org/officeDocument/2006/relationships/image" Target="../media/file336026666c6e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c97e00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fb126bd.png"/>
<Relationship Id="rId3" Type="http://schemas.openxmlformats.org/officeDocument/2006/relationships/image" Target="../media/file336023192da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dab558c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2846e52.png"/>
<Relationship Id="rId3" Type="http://schemas.openxmlformats.org/officeDocument/2006/relationships/image" Target="../media/file336066a29c9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bdb4e6c.png"/>
<Relationship Id="rId3" Type="http://schemas.openxmlformats.org/officeDocument/2006/relationships/image" Target="../media/file336050b627cd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f4b66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df2cf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2022-05-17T20:36:19Z</dcterms:modified>
  <cp:category/>
</cp:coreProperties>
</file>