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89%(1262)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88%(1244)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85%(1205)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103(30%)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110(32%)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129(38%)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8(2%)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26(8%)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308(90%)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17.3%(32)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62.2%(115)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73.2%(169)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82.6%(289)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87.9%(109)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90.3%(84)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49.4%(83)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13.2%(57)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69.7%(301)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81.1%(503)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46%(620)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12002"/>
                <a:gridCol w="858455"/>
                <a:gridCol w="897268"/>
                <a:gridCol w="936081"/>
                <a:gridCol w="951633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59547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412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X..CategorÃ.as.de.Peso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27%(323)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7.85%(19)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10.74%(26)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5.79%(14)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11.16%(27)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20.25%(49)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35.54%(86)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68(93%)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424.29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875.95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1389.93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565.67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689.51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809.75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949.37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247.87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1141.55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1439.85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1372.39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1407.06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1398.8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2022-05-17T20:37:51Z</dcterms:modified>
  <cp:category/>
</cp:coreProperties>
</file>