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edc7f29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f23692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69944f1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baf1a7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3249e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7144655.png"/>
<Relationship Id="rId3" Type="http://schemas.openxmlformats.org/officeDocument/2006/relationships/image" Target="../media/file33605aa63b38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ab14aef.png"/>
<Relationship Id="rId3" Type="http://schemas.openxmlformats.org/officeDocument/2006/relationships/image" Target="../media/file336070e9266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582ef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5132a9f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b41584d.png"/>
<Relationship Id="rId3" Type="http://schemas.openxmlformats.org/officeDocument/2006/relationships/image" Target="../media/file336045b24f2f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d85521e.png"/>
<Relationship Id="rId3" Type="http://schemas.openxmlformats.org/officeDocument/2006/relationships/image" Target="../media/file336010461a79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972203f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dc6345e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6ea5612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cfe2349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4334326.png"/>
<Relationship Id="rId3" Type="http://schemas.openxmlformats.org/officeDocument/2006/relationships/image" Target="../media/file33604031324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b30203b.png"/>
<Relationship Id="rId3" Type="http://schemas.openxmlformats.org/officeDocument/2006/relationships/image" Target="../media/file3360df64240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46535d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3963a3f.png"/>
<Relationship Id="rId3" Type="http://schemas.openxmlformats.org/officeDocument/2006/relationships/image" Target="../media/file33606a4d60cd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b5e5752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d5b32a2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7117c1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88d28a5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6614c8d.png"/>
<Relationship Id="rId3" Type="http://schemas.openxmlformats.org/officeDocument/2006/relationships/image" Target="../media/file336019a64b84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1228c6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ef76607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9b119d3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bc341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e8d1884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d996b36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1e091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da62297.png"/>
<Relationship Id="rId3" Type="http://schemas.openxmlformats.org/officeDocument/2006/relationships/image" Target="../media/file3360720e457e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46f160d.png"/>
<Relationship Id="rId3" Type="http://schemas.openxmlformats.org/officeDocument/2006/relationships/image" Target="../media/file3360fc2c4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b7b4318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6606c8f.png"/>
<Relationship Id="rId3" Type="http://schemas.openxmlformats.org/officeDocument/2006/relationships/image" Target="../media/file336071b01706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82b5d52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a7b7787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b2a794b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aa3de1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e3f7a0c.png"/>
<Relationship Id="rId3" Type="http://schemas.openxmlformats.org/officeDocument/2006/relationships/image" Target="../media/file33603f61aab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8274575.png"/>
<Relationship Id="rId3" Type="http://schemas.openxmlformats.org/officeDocument/2006/relationships/image" Target="../media/file3360e967823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46e44d8.png"/>
<Relationship Id="rId3" Type="http://schemas.openxmlformats.org/officeDocument/2006/relationships/image" Target="../media/file336020ba439f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4ee6b78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a4665f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3b946bc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743123d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c41715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d62233a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403216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39a71cc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67032d8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2c94e53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0dd2567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491119c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cd31ad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b421c6d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1255673.png"/>
<Relationship Id="rId3" Type="http://schemas.openxmlformats.org/officeDocument/2006/relationships/image" Target="../media/file33601d874b21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c757a0e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355714c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313953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9874f76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60f2570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d922fa5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2d82834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76768b2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db8c98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acf1daa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8ac783f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0af709e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a5561ae.png"/>
<Relationship Id="rId3" Type="http://schemas.openxmlformats.org/officeDocument/2006/relationships/image" Target="../media/file336027d87517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f1568cb.png"/>
<Relationship Id="rId3" Type="http://schemas.openxmlformats.org/officeDocument/2006/relationships/image" Target="../media/file33605a6b6d1f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5685e10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2ff3c30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45e69a1.png"/>
<Relationship Id="rId3" Type="http://schemas.openxmlformats.org/officeDocument/2006/relationships/image" Target="../media/file336038c95c2c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78c198a.png"/>
<Relationship Id="rId3" Type="http://schemas.openxmlformats.org/officeDocument/2006/relationships/image" Target="../media/file336045072f49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f1c255c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0f61dd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4e63172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9773654.png"/>
<Relationship Id="rId3" Type="http://schemas.openxmlformats.org/officeDocument/2006/relationships/image" Target="../media/file33605a2c4379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97b3470.png"/>
<Relationship Id="rId3" Type="http://schemas.openxmlformats.org/officeDocument/2006/relationships/image" Target="../media/file336053804806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c887b9e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a7e4af.png"/>
<Relationship Id="rId3" Type="http://schemas.openxmlformats.org/officeDocument/2006/relationships/image" Target="../media/file33607bc54fd5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ee47517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3774145.png"/>
<Relationship Id="rId3" Type="http://schemas.openxmlformats.org/officeDocument/2006/relationships/image" Target="../media/file336054f87d70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7da182b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6536205.png"/>
<Relationship Id="rId3" Type="http://schemas.openxmlformats.org/officeDocument/2006/relationships/image" Target="../media/file336069b31400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8c222c2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5481919.png"/>
<Relationship Id="rId3" Type="http://schemas.openxmlformats.org/officeDocument/2006/relationships/image" Target="../media/file33601d966d9f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cbd219a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d272762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050459.png"/>
<Relationship Id="rId3" Type="http://schemas.openxmlformats.org/officeDocument/2006/relationships/image" Target="../media/file336023c42850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2f643a1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0ce99.png"/>
<Relationship Id="rId3" Type="http://schemas.openxmlformats.org/officeDocument/2006/relationships/image" Target="../media/file336075ccee7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2273816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ffa6ffb.png"/>
<Relationship Id="rId3" Type="http://schemas.openxmlformats.org/officeDocument/2006/relationships/image" Target="../media/file3360436a3597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6bb1b86.png"/>
<Relationship Id="rId3" Type="http://schemas.openxmlformats.org/officeDocument/2006/relationships/image" Target="../media/file3360702a4917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183662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32f773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2022-05-17T20:36:41Z</dcterms:modified>
  <cp:category/>
</cp:coreProperties>
</file>