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8ba72ea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0596da1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6de5b6e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d8a4e1a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fb74a78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81b654b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0fb3bf7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9de71fc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68c2fac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9317ca2.png"/>
<Relationship Id="rId3" Type="http://schemas.openxmlformats.org/officeDocument/2006/relationships/image" Target="../media/file3360137e6076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61c4e11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c9a484f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08d76dc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3003828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7ab12ca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01d2919.png"/>
<Relationship Id="rId3" Type="http://schemas.openxmlformats.org/officeDocument/2006/relationships/image" Target="../media/file33607f302bf2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0e94283.png"/>
<Relationship Id="rId3" Type="http://schemas.openxmlformats.org/officeDocument/2006/relationships/image" Target="../media/file336030953a47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0d37c55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4c522a8.png"/>
<Relationship Id="rId3" Type="http://schemas.openxmlformats.org/officeDocument/2006/relationships/image" Target="../media/file3360682c1da6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b695083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8ef5e51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c4f28f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02a13c9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ac6d24.png"/>
<Relationship Id="rId3" Type="http://schemas.openxmlformats.org/officeDocument/2006/relationships/image" Target="../media/file33601bd26dfe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0846b26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0911e14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36b4545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b847947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ef5a4b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1ba4ded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f5044ef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673447.png"/>
<Relationship Id="rId3" Type="http://schemas.openxmlformats.org/officeDocument/2006/relationships/image" Target="../media/file336012c25aaf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3ec61e8.png"/>
<Relationship Id="rId3" Type="http://schemas.openxmlformats.org/officeDocument/2006/relationships/image" Target="../media/file33607ef47e1f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6282dea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bd8233.png"/>
<Relationship Id="rId3" Type="http://schemas.openxmlformats.org/officeDocument/2006/relationships/image" Target="../media/file336053062d22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c3d5393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02c51d3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9ce965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2ec65bf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6b67557.png"/>
<Relationship Id="rId3" Type="http://schemas.openxmlformats.org/officeDocument/2006/relationships/image" Target="../media/file336050492b5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1814bf.png"/>
<Relationship Id="rId3" Type="http://schemas.openxmlformats.org/officeDocument/2006/relationships/image" Target="../media/file336066eb6aa4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bda139d.png"/>
<Relationship Id="rId3" Type="http://schemas.openxmlformats.org/officeDocument/2006/relationships/image" Target="../media/file3360671e1b58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edd2da5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6fa449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8e75554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e8f6796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24321c6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ce7ea6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8a2f8e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fdf796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35be34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10f6749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e672bf8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9b257a1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b8211a4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52e77dd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c6b73b5.png"/>
<Relationship Id="rId3" Type="http://schemas.openxmlformats.org/officeDocument/2006/relationships/image" Target="../media/file3360790c4e07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7b231e8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2ef4db6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8174d0b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f00592c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e464884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81a7b8e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c27472d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d7134b8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ec620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d9b1303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bb410e3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b3d6c14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6e12f89.png"/>
<Relationship Id="rId3" Type="http://schemas.openxmlformats.org/officeDocument/2006/relationships/image" Target="../media/file33602d0c4023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9bf7104.png"/>
<Relationship Id="rId3" Type="http://schemas.openxmlformats.org/officeDocument/2006/relationships/image" Target="../media/file3360e8d775d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8c262a4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330276b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10c4efb.png"/>
<Relationship Id="rId3" Type="http://schemas.openxmlformats.org/officeDocument/2006/relationships/image" Target="../media/file33603e32289f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6027a7.png"/>
<Relationship Id="rId3" Type="http://schemas.openxmlformats.org/officeDocument/2006/relationships/image" Target="../media/file33607886429a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6f120ff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9fe190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8d46c14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93a11c9.png"/>
<Relationship Id="rId3" Type="http://schemas.openxmlformats.org/officeDocument/2006/relationships/image" Target="../media/file33601d6d71f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21d4f33.png"/>
<Relationship Id="rId3" Type="http://schemas.openxmlformats.org/officeDocument/2006/relationships/image" Target="../media/file3360fa81c9d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0481f83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f2e3d75.png"/>
<Relationship Id="rId3" Type="http://schemas.openxmlformats.org/officeDocument/2006/relationships/image" Target="../media/file336074cd448b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0694db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e8752a6.png"/>
<Relationship Id="rId3" Type="http://schemas.openxmlformats.org/officeDocument/2006/relationships/image" Target="../media/file33605abd5b74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c62558b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83a6b72.png"/>
<Relationship Id="rId3" Type="http://schemas.openxmlformats.org/officeDocument/2006/relationships/image" Target="../media/file33602d1a5b8f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071528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67a6dbe.png"/>
<Relationship Id="rId3" Type="http://schemas.openxmlformats.org/officeDocument/2006/relationships/image" Target="../media/file336022f30f5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8fe2b8f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1d02dcd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43e184b.png"/>
<Relationship Id="rId3" Type="http://schemas.openxmlformats.org/officeDocument/2006/relationships/image" Target="../media/file33605a3b3d08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1aa1c4d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33e1132.png"/>
<Relationship Id="rId3" Type="http://schemas.openxmlformats.org/officeDocument/2006/relationships/image" Target="../media/file33604cba7bdd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aac7a26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9e05319.png"/>
<Relationship Id="rId3" Type="http://schemas.openxmlformats.org/officeDocument/2006/relationships/image" Target="../media/file33607dd1783d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8dcac1.png"/>
<Relationship Id="rId3" Type="http://schemas.openxmlformats.org/officeDocument/2006/relationships/image" Target="../media/file33606489692b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e5c60f0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87c37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2022-05-17T20:37:03Z</dcterms:modified>
  <cp:category/>
</cp:coreProperties>
</file>