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91%(1739)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95%(1809)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94%(1797)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78%(1481)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22%(425)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96%(1838)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83%(1573)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17%(333)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80%(1531)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93%(1779)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87%(1663)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866504"/>
                <a:gridCol w="866504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141(27%)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146(27%)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245(46%)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124(23%)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358(67%)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25(5%)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53(10%)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454(85%)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26%(507)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66504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14%(277)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26%(507)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27%(255)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26%(242)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56%(144)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64%(214)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79%(391)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73%(1250)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27%(467)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39.6%(36)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20.9%(19)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60.2%(136)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9.3%(21)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6.6%(15)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70.7%(193)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5.9%(16)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81.3%(330)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8.6%(35)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4.2%(17)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28%(406)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88.6%(163)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89.8%(88)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75%(1076)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52.7%(99)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10.1%(19)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8.5%(16)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10.6%(20)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72.5%(345)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12.4%(59)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6.1%(29)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33%(476)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85.7%(545)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7.1%(45)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45%(636)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82.3%(65)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75%(1076)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58455"/>
                <a:gridCol w="897268"/>
                <a:gridCol w="936081"/>
                <a:gridCol w="951633"/>
                <a:gridCol w="812002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77%(691)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77%(691)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155(76%)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49(24%)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691(77%)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155(17%)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49(5%)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895(100%)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6636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X..Categorías.de.Peso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27%(438)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27%(426)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24%(387)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46%(735)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664662"/>
                <a:gridCol w="664662"/>
                <a:gridCol w="664662"/>
                <a:gridCol w="664662"/>
                <a:gridCol w="664662"/>
                <a:gridCol w="664662"/>
                <a:gridCol w="664662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Enterocolitis Necrozante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 RENAL AGUDA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ACIDOSIS METABOLICA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apnea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APNEA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MIXTO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cierre del ductus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CIRROSIS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DUCTUS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Estado epiléptico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MULTIORGANICA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ORGANICA MULTI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orgánica multi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cardiaco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multisistemico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H. intracraneal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HIPERPOTASEMIA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HIPOPLASIA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HIPOXIA MIOCARDICA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INJURIA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INMADURES 25 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 25 SEMANA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MUERTE INMEDIATA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NEUMONIA CONNATAL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neumotorax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OSTEOCONDROPLASIA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p/HIC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preamturez extremo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PREMATURIDAD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sangrado gastrico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CARDIOGENICO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TRISOMIA 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Tromboembolismo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83011"/>
                <a:gridCol w="983011"/>
                <a:gridCol w="1060706"/>
                <a:gridCol w="936354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3.26%(14)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10.26%(44)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11.89%(51)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8.86%(38)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6.76%(29)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28.21%(121)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3.96%(17)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8.16%(35)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2.56%(11)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19.58%(84)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8.86%(38)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16.78%(72)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10.02%(43)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32.4%(139)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26.57%(114)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86650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092"/>
                <a:gridCol w="742152"/>
                <a:gridCol w="982943"/>
                <a:gridCol w="617800"/>
                <a:gridCol w="540378"/>
                <a:gridCol w="812070"/>
                <a:gridCol w="703270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646.96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310/1911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884.97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369/1911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1139.02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535/1911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1390.64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1625.91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182/1911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1864.76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2173.24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2778.76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280.52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64%(667)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53%(744)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788809"/>
                <a:gridCol w="788809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85(94%)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5(6%)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39(43%)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51(57%)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87(97%)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3(3%)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092"/>
                <a:gridCol w="812070"/>
                <a:gridCol w="703270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408.17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646.3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884.92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1138.59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1390.93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1625.91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1864.4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2173.24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2778.76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280.52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99519"/>
                <a:gridCol w="1177214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42.86%(3/7)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90%(9/10)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30.77%(4/13)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23.81%(5/21)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48%(12/25)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84.62%(11/13)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75%(9/12)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41.67%(5/12)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84.62%(11/13)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28.57%(4/14)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90.91%(20/22)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86.36%(19/22)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90%(9/10)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93.75%(15/16)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84.21%(16/19)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90.91%(20/22)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18.6%(8/43)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27.5%(11/40)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62.07%(36/58)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82.35%(14/17)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66.67%(4/6)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72.73%(8/11)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85.71%(6/7)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42.86%(3/7)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55.56%(5/9)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73.33%(11/15)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96.15%(25/26)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50%(6/12)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80%(12/15)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91.67%(22/24)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91.3%(21/23)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100%(14/14)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72.73%(16/22)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87.5%(21/24)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90.63%(29/32)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77.78%(7/9)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12.5%(1/8)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76.92%(10/13)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28.57%(2/7)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75%(9/12)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93.75%(15/16)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45.45%(5/11)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61.54%(16/26)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85.29%(29/34)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92.31%(36/39)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62.5%(5/8)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90%(18/20)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33.33%(2/6)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30.77%(4/13)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38.89%(7/18)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60%(3/5)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60%(6/10)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44.44%(4/9)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60%(3/5)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73.68%(14/19)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75%(15/20)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96%(24/25)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58.33%(7/12)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16.67%(2/12)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81.48%(22/27)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33.33%(4/12)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57.14%(4/7)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62.5%(5/8)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94.74%(18/19)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95.24%(20/21)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50%(3/6)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521.25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630.15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189.66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698.6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756.8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147.98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976.56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203.11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1125.55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288.52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1174.53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317.41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266.39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1444.22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293.48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1586.71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334.39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91%(291)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1784.87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368.98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1385.89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1368.79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1365.23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1333.89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187.68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1395.57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1135.75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555.49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445.48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46%(640)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2022-05-26T00:06:59Z</dcterms:modified>
  <cp:category/>
</cp:coreProperties>
</file>