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2e5c6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bd9663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0946676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00a324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69135a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b1051fb.png"/>
<Relationship Id="rId3" Type="http://schemas.openxmlformats.org/officeDocument/2006/relationships/image" Target="../media/file3374455e1e2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7fceeb.png"/>
<Relationship Id="rId3" Type="http://schemas.openxmlformats.org/officeDocument/2006/relationships/image" Target="../media/file3374efc553c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0f93c0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4017b6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1259a2.png"/>
<Relationship Id="rId3" Type="http://schemas.openxmlformats.org/officeDocument/2006/relationships/image" Target="../media/file3374fd65fa5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0b51f5.png"/>
<Relationship Id="rId3" Type="http://schemas.openxmlformats.org/officeDocument/2006/relationships/image" Target="../media/file337462765d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8c4ca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0ce651f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d705f60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a4d480d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3eb4d1e.png"/>
<Relationship Id="rId3" Type="http://schemas.openxmlformats.org/officeDocument/2006/relationships/image" Target="../media/file337446925c1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18b1260.png"/>
<Relationship Id="rId3" Type="http://schemas.openxmlformats.org/officeDocument/2006/relationships/image" Target="../media/file3374a90252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6ba1d0c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2ea2396.png"/>
<Relationship Id="rId3" Type="http://schemas.openxmlformats.org/officeDocument/2006/relationships/image" Target="../media/file33745cd42695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e73715a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c0c3cdc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d905fe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c52279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24c7ba0.png"/>
<Relationship Id="rId3" Type="http://schemas.openxmlformats.org/officeDocument/2006/relationships/image" Target="../media/file337421464ed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c8b45a4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a5e26a4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da87390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08e3d8c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3432c1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6f520ae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f442c48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1b558d8.png"/>
<Relationship Id="rId3" Type="http://schemas.openxmlformats.org/officeDocument/2006/relationships/image" Target="../media/file3374ff8452b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1952a1f.png"/>
<Relationship Id="rId3" Type="http://schemas.openxmlformats.org/officeDocument/2006/relationships/image" Target="../media/file33744cd316a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9532c2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fb91830.png"/>
<Relationship Id="rId3" Type="http://schemas.openxmlformats.org/officeDocument/2006/relationships/image" Target="../media/file337446e65646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2f6562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dc73af3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4542a94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e82105e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4933.png"/>
<Relationship Id="rId3" Type="http://schemas.openxmlformats.org/officeDocument/2006/relationships/image" Target="../media/file337442382e3c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3c21c56.png"/>
<Relationship Id="rId3" Type="http://schemas.openxmlformats.org/officeDocument/2006/relationships/image" Target="../media/file337425d37d1d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c351634.png"/>
<Relationship Id="rId3" Type="http://schemas.openxmlformats.org/officeDocument/2006/relationships/image" Target="../media/file337451335fd6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af22448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64a173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0a81d35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37cb4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406687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9376d11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67c8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efd5449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8dd10f5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7fa2efe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8bd5a2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fbe6cf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19242b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aed50aa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2e91630.png"/>
<Relationship Id="rId3" Type="http://schemas.openxmlformats.org/officeDocument/2006/relationships/image" Target="../media/file33742300101d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b825011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0862f18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9249c8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55d282b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6194772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8bd1f33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1fa3bae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13837f2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7835e6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9045f85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b9e5070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f2e591a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94157bc.png"/>
<Relationship Id="rId3" Type="http://schemas.openxmlformats.org/officeDocument/2006/relationships/image" Target="../media/file3374679a72a4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c4420d2.png"/>
<Relationship Id="rId3" Type="http://schemas.openxmlformats.org/officeDocument/2006/relationships/image" Target="../media/file33746fb71d4e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ba6ccc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993487e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6816719.png"/>
<Relationship Id="rId3" Type="http://schemas.openxmlformats.org/officeDocument/2006/relationships/image" Target="../media/file33741e7e1787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7aa1441.png"/>
<Relationship Id="rId3" Type="http://schemas.openxmlformats.org/officeDocument/2006/relationships/image" Target="../media/file3374222f2b9c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4c05340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d09408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56a11b5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17d3e22.png"/>
<Relationship Id="rId3" Type="http://schemas.openxmlformats.org/officeDocument/2006/relationships/image" Target="../media/file33742e146032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5f71e98.png"/>
<Relationship Id="rId3" Type="http://schemas.openxmlformats.org/officeDocument/2006/relationships/image" Target="../media/file337417ea6916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59d604b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88c210b.png"/>
<Relationship Id="rId3" Type="http://schemas.openxmlformats.org/officeDocument/2006/relationships/image" Target="../media/file3374578261fe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dc22ee6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62eab91.png"/>
<Relationship Id="rId3" Type="http://schemas.openxmlformats.org/officeDocument/2006/relationships/image" Target="../media/file3374100e2c2a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54648a4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be81891.png"/>
<Relationship Id="rId3" Type="http://schemas.openxmlformats.org/officeDocument/2006/relationships/image" Target="../media/file3374441815fd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37f90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e8f3c78.png"/>
<Relationship Id="rId3" Type="http://schemas.openxmlformats.org/officeDocument/2006/relationships/image" Target="../media/file33744dbf8f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14f350b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7d867a9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7439df.png"/>
<Relationship Id="rId3" Type="http://schemas.openxmlformats.org/officeDocument/2006/relationships/image" Target="../media/file33745c642c29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a247b4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5696ac8.png"/>
<Relationship Id="rId3" Type="http://schemas.openxmlformats.org/officeDocument/2006/relationships/image" Target="../media/file337458aeba8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387f4c04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4ee93aaa.png"/>
<Relationship Id="rId3" Type="http://schemas.openxmlformats.org/officeDocument/2006/relationships/image" Target="../media/file33741be86a51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07f562.png"/>
<Relationship Id="rId3" Type="http://schemas.openxmlformats.org/officeDocument/2006/relationships/image" Target="../media/file337447d63b90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55115524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7424b22e9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2022-05-26T00:08:12Z</dcterms:modified>
  <cp:category/>
</cp:coreProperties>
</file>