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98%(3055)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93%(2912)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96%(3008)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89%(2785)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99%(3089)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94%(2922)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178(24%)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471(64%)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132(18%)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519(71%)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34(5%)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84(11%)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614(84%)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11%(360)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12002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95%(628)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97%(1921)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97%(2869)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3898"/>
                <a:gridCol w="198485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X..tabla_salida....orden_col.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93.1%(67)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93.8%(106)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95.7%(336)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94.8%(604)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54%(637)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94.7%(610)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55%(644)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94.1%(285)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95%(1113)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92%(291)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37%(128)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99%(410)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410(99%)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4(1%)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79%(246)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75%(235)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59%(423)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66%(1118)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43%(721)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20%(334)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32670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hernia diafragmatica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sangrado gastrico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ANO IMPERFORADO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ASPIRACION MECONIAL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atresia esofagica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septico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séptico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encefalitis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multiorganico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HIPERTENSION PULM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HTTPRN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Metabolopatia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PQX CASTROQUISIS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SAM HPP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HIPOVOLEMICO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 DE ABSTINENCIA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sindrome malfor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14.47%(34)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4.26%(10)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8.09%(19)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22.13%(52)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5.53%(13)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5.53%(13)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4.68%(11)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12.34%(29)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31.91%(75)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24.26%(57)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31.49%(74)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944198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99%(2786)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364"/>
                <a:gridCol w="742152"/>
                <a:gridCol w="982943"/>
                <a:gridCol w="617800"/>
                <a:gridCol w="540378"/>
                <a:gridCol w="843243"/>
                <a:gridCol w="843243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1640.51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224/3141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1901.64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695/3141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2260.33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2092/3141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3221.74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498.57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32670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60%(142)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81%(1766)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13%(363)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67%(1879)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67.7%(42)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32.3%(20)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944198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222(97%)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7(3%)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84(37%)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145(63%)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94419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99%(2786)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364"/>
                <a:gridCol w="843243"/>
                <a:gridCol w="843243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datos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1640.6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1901.97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3221.91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498.1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1,929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96.88%(31/32)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93.33%(28/30)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96.88%(62/64)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94.49%(223/236)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95%(329)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100%(33/33)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98.39%(61/62)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96.33%(105/109)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81.08%(30/37)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76.47%(26/34)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78.21%(61/78)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74.01%(168/227)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90.91%(10/11)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95.45%(21/22)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71.43%(5/7)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88.89%(16/18)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84.78%(39/46)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100%(66/66)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98.64%(291/295)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99%(380)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91.03%(71/78)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96.33%(210/218)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88.57%(31/35)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99.07%(107/108)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96%(155)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77.42%(24/31)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83.62%(97/116)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63.16%(12/19)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82.93%(34/41)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72.34%(102/141)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96.67%(58/60)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94.44%(17/18)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98.61%(71/72)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98.4%(246/250)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98%(339)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100%(53/53)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98.77%(80/81)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99%(149)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100%(28/28)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2078.84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331.21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96%(362)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2314.24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414.46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97%(335)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2524.54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504.81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2793.19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551.11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90%(396)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3094.11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559.4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3244.78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511.42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3399.11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555.94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3330.61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675.45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3356.76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513.73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3198.33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621.72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38%(907)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29%(690)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33%(794)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100%(2391)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2022-05-26T00:07:07Z</dcterms:modified>
  <cp:category/>
</cp:coreProperties>
</file>