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d02216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47e5d8e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bc4264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25265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2a42db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84f47d4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b602ac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b252d7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c1a49e3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2f96af9.png"/>
<Relationship Id="rId3" Type="http://schemas.openxmlformats.org/officeDocument/2006/relationships/image" Target="../media/file337420857b2f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ce250f4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d5c47e6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a1d117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460405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faec6f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1bd7d7b.png"/>
<Relationship Id="rId3" Type="http://schemas.openxmlformats.org/officeDocument/2006/relationships/image" Target="../media/file337424dab00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246480.png"/>
<Relationship Id="rId3" Type="http://schemas.openxmlformats.org/officeDocument/2006/relationships/image" Target="../media/file337436567d8a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89624ec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65a351e.png"/>
<Relationship Id="rId3" Type="http://schemas.openxmlformats.org/officeDocument/2006/relationships/image" Target="../media/file3374567a5b45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103fdb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3c919eb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8497c2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ba07f66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a6c2bae.png"/>
<Relationship Id="rId3" Type="http://schemas.openxmlformats.org/officeDocument/2006/relationships/image" Target="../media/file33746d583b0b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0f47e02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1031c3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4a41a2c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8565517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86652b9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d1c164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2997f14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5cc6ea7.png"/>
<Relationship Id="rId3" Type="http://schemas.openxmlformats.org/officeDocument/2006/relationships/image" Target="../media/file337411c458da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3ae59ed.png"/>
<Relationship Id="rId3" Type="http://schemas.openxmlformats.org/officeDocument/2006/relationships/image" Target="../media/file33747030289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8733103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f4c78b3.png"/>
<Relationship Id="rId3" Type="http://schemas.openxmlformats.org/officeDocument/2006/relationships/image" Target="../media/file33747252e02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3c52486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3441b24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d795a2c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3324790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64dce8.png"/>
<Relationship Id="rId3" Type="http://schemas.openxmlformats.org/officeDocument/2006/relationships/image" Target="../media/file33747ee44db6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d6d1088.png"/>
<Relationship Id="rId3" Type="http://schemas.openxmlformats.org/officeDocument/2006/relationships/image" Target="../media/file3374678639cb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2a6389e.png"/>
<Relationship Id="rId3" Type="http://schemas.openxmlformats.org/officeDocument/2006/relationships/image" Target="../media/file337433736515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da37b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865794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da63fe6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9c2412c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bf16ad7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a2d56f5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e25af8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a745fe1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1e671da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9fa1b51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dbf13e7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1387b27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e805d8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e8a4722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e24474.png"/>
<Relationship Id="rId3" Type="http://schemas.openxmlformats.org/officeDocument/2006/relationships/image" Target="../media/file337422ef7a2b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e795f59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d0544d9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3324f9b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bd5739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ba7b45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052d14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da14ca6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077487a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cac6d0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07d578f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a9c7f76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e7f70dd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de91c71.png"/>
<Relationship Id="rId3" Type="http://schemas.openxmlformats.org/officeDocument/2006/relationships/image" Target="../media/file337473a15364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8509bf.png"/>
<Relationship Id="rId3" Type="http://schemas.openxmlformats.org/officeDocument/2006/relationships/image" Target="../media/file337478d44d38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19717ca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25e37b6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bd37c2a.png"/>
<Relationship Id="rId3" Type="http://schemas.openxmlformats.org/officeDocument/2006/relationships/image" Target="../media/file337470e86417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3e47c70.png"/>
<Relationship Id="rId3" Type="http://schemas.openxmlformats.org/officeDocument/2006/relationships/image" Target="../media/file33746d532e97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d126b9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6f549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e665e10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48840b2.png"/>
<Relationship Id="rId3" Type="http://schemas.openxmlformats.org/officeDocument/2006/relationships/image" Target="../media/file3374297971c7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dcc536d.png"/>
<Relationship Id="rId3" Type="http://schemas.openxmlformats.org/officeDocument/2006/relationships/image" Target="../media/file33741cd96bfe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dd05fa7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5f25722.png"/>
<Relationship Id="rId3" Type="http://schemas.openxmlformats.org/officeDocument/2006/relationships/image" Target="../media/file3374440e74bc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1511754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00cb2e.png"/>
<Relationship Id="rId3" Type="http://schemas.openxmlformats.org/officeDocument/2006/relationships/image" Target="../media/file337439093730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9d9270c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a2431d6.png"/>
<Relationship Id="rId3" Type="http://schemas.openxmlformats.org/officeDocument/2006/relationships/image" Target="../media/file33744b662b7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f526a6a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3327a54.png"/>
<Relationship Id="rId3" Type="http://schemas.openxmlformats.org/officeDocument/2006/relationships/image" Target="../media/file3374312e746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c314e2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cca3b85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d6a49e8.png"/>
<Relationship Id="rId3" Type="http://schemas.openxmlformats.org/officeDocument/2006/relationships/image" Target="../media/file337435a66635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8a84d57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3242562.png"/>
<Relationship Id="rId3" Type="http://schemas.openxmlformats.org/officeDocument/2006/relationships/image" Target="../media/file33746c6f76df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235b1a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dbb2600.png"/>
<Relationship Id="rId3" Type="http://schemas.openxmlformats.org/officeDocument/2006/relationships/image" Target="../media/file3374443d19e9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6f630f4.png"/>
<Relationship Id="rId3" Type="http://schemas.openxmlformats.org/officeDocument/2006/relationships/image" Target="../media/file337416186825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edc27b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c060d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2022-05-26T00:08:37Z</dcterms:modified>
  <cp:category/>
</cp:coreProperties>
</file>