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60311b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a385322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e582d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106533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1425ce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6d62101.png"/>
<Relationship Id="rId3" Type="http://schemas.openxmlformats.org/officeDocument/2006/relationships/image" Target="../media/file337451133b8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166441e.png"/>
<Relationship Id="rId3" Type="http://schemas.openxmlformats.org/officeDocument/2006/relationships/image" Target="../media/file337419c639fd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086cd2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6fc689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aa67e70.png"/>
<Relationship Id="rId3" Type="http://schemas.openxmlformats.org/officeDocument/2006/relationships/image" Target="../media/file337486d71b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eaa60d7.png"/>
<Relationship Id="rId3" Type="http://schemas.openxmlformats.org/officeDocument/2006/relationships/image" Target="../media/file3374415573b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db84aec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9fd5a07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95c79d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3d1bc0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57d6d1d.png"/>
<Relationship Id="rId3" Type="http://schemas.openxmlformats.org/officeDocument/2006/relationships/image" Target="../media/file3374283967b8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7ba7e7c.png"/>
<Relationship Id="rId3" Type="http://schemas.openxmlformats.org/officeDocument/2006/relationships/image" Target="../media/file33744f3d5f53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87389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c4a26c7.png"/>
<Relationship Id="rId3" Type="http://schemas.openxmlformats.org/officeDocument/2006/relationships/image" Target="../media/file337414066053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86e4c5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1181bb7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94750d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3c7e5c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abc43e0.png"/>
<Relationship Id="rId3" Type="http://schemas.openxmlformats.org/officeDocument/2006/relationships/image" Target="../media/file337441d553d6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f814a39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0ed2c1c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c159ee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c321ea4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48c17a9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2d1564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c4b7699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ea27187.png"/>
<Relationship Id="rId3" Type="http://schemas.openxmlformats.org/officeDocument/2006/relationships/image" Target="../media/file3374581a280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e426bed.png"/>
<Relationship Id="rId3" Type="http://schemas.openxmlformats.org/officeDocument/2006/relationships/image" Target="../media/file337416242f7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14f5aeb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5201fc8.png"/>
<Relationship Id="rId3" Type="http://schemas.openxmlformats.org/officeDocument/2006/relationships/image" Target="../media/file337473981b50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73e27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19c343c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782590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a165b31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8b759cc.png"/>
<Relationship Id="rId3" Type="http://schemas.openxmlformats.org/officeDocument/2006/relationships/image" Target="../media/file337457de1d13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6f2567f.png"/>
<Relationship Id="rId3" Type="http://schemas.openxmlformats.org/officeDocument/2006/relationships/image" Target="../media/file3374f996502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6a373e3.png"/>
<Relationship Id="rId3" Type="http://schemas.openxmlformats.org/officeDocument/2006/relationships/image" Target="../media/file3374368247d3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c9fa3a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8c1523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57883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2c614c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3ff5cca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7b36274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21d2375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40816a7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9577c76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1abbf9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b7359f9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90760a8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0992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125da0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f0e44a3.png"/>
<Relationship Id="rId3" Type="http://schemas.openxmlformats.org/officeDocument/2006/relationships/image" Target="../media/file33744b0a2e74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de6be8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b437bde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c39fdb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9bc5bf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0db5581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6d466d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9304ce3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5114f87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480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c0a35a4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f782b01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e32497c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dbb4290.png"/>
<Relationship Id="rId3" Type="http://schemas.openxmlformats.org/officeDocument/2006/relationships/image" Target="../media/file337434396f31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11c340a.png"/>
<Relationship Id="rId3" Type="http://schemas.openxmlformats.org/officeDocument/2006/relationships/image" Target="../media/file33745f595cfe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cf179a5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afc33aa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2257b28.png"/>
<Relationship Id="rId3" Type="http://schemas.openxmlformats.org/officeDocument/2006/relationships/image" Target="../media/file3374230d6f7d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08f1385.png"/>
<Relationship Id="rId3" Type="http://schemas.openxmlformats.org/officeDocument/2006/relationships/image" Target="../media/file33742d73db6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85c43b6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9624f6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8e67fc8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f6a101.png"/>
<Relationship Id="rId3" Type="http://schemas.openxmlformats.org/officeDocument/2006/relationships/image" Target="../media/file3374776e2ae7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6e7e09.png"/>
<Relationship Id="rId3" Type="http://schemas.openxmlformats.org/officeDocument/2006/relationships/image" Target="../media/file33747f8f14bc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9d95b3a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ca43133.png"/>
<Relationship Id="rId3" Type="http://schemas.openxmlformats.org/officeDocument/2006/relationships/image" Target="../media/file3374390d1254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42777f0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0722520.png"/>
<Relationship Id="rId3" Type="http://schemas.openxmlformats.org/officeDocument/2006/relationships/image" Target="../media/file337437c77d74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ff63066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4084dac.png"/>
<Relationship Id="rId3" Type="http://schemas.openxmlformats.org/officeDocument/2006/relationships/image" Target="../media/file337451aa4921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b5e410d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421ebf.png"/>
<Relationship Id="rId3" Type="http://schemas.openxmlformats.org/officeDocument/2006/relationships/image" Target="../media/file33741701448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d697642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ceb628d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8e65fe4.png"/>
<Relationship Id="rId3" Type="http://schemas.openxmlformats.org/officeDocument/2006/relationships/image" Target="../media/file33747be94997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33825b5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7d92461.png"/>
<Relationship Id="rId3" Type="http://schemas.openxmlformats.org/officeDocument/2006/relationships/image" Target="../media/file337430fd2cd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19749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8f6706d.png"/>
<Relationship Id="rId3" Type="http://schemas.openxmlformats.org/officeDocument/2006/relationships/image" Target="../media/file3374592d2e5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ca4ed1.png"/>
<Relationship Id="rId3" Type="http://schemas.openxmlformats.org/officeDocument/2006/relationships/image" Target="../media/file337473f94034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fc15c84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ec333e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2022-05-26T00:08:57Z</dcterms:modified>
  <cp:category/>
</cp:coreProperties>
</file>