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95%(1429)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58%(869)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788809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126(20%)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442(71%)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473(76%)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528(85%)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98%(907)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97.9%(46)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88.9%(72)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63%(519)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51%(420)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hernia diafragmatica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ASPIRACION MECONIAL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atresia esofagica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encefalitis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multiorganico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HIPERTENSION PULM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PQX CASTROQUISIS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SAM 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 DE ABSTINENCIA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sindrome malfor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16.93%(32)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8.99%(17)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27.51%(52)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6.88%(13)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12.17%(23)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29.63%(56)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26.98%(51)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31.22%(59)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1895.41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2272.55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999/1512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3161.05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458.95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83%(783)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64%(803)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1896.08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2272.17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3161.02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458.12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93.33%(28/30)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96.88%(62/64)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94.49%(223/236)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81.08%(30/37)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76.47%(26/34)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78.21%(61/78)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74.01%(168/227)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90.91%(10/11)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91.03%(71/78)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96.33%(210/218)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77.42%(24/31)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83.62%(97/116)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63.16%(12/19)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82.93%(34/41)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72.34%(102/141)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96.67%(58/60)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1937.42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2131.23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2424.93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403.77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2766.52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527.86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3016.95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505.13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3162.02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497.02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86%(238)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3253.63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574.43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696.18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3332.81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506.58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3198.33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34%(376)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2022-05-26T00:07:22Z</dcterms:modified>
  <cp:category/>
</cp:coreProperties>
</file>