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a744f8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52939a6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0ff97a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fdd542e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93a78b3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e456727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9862c5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45d774c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e4177f7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3f237c.png"/>
<Relationship Id="rId3" Type="http://schemas.openxmlformats.org/officeDocument/2006/relationships/image" Target="../media/file33741539323d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8c36b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47264bc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36e274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ad24554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6461cb6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be1506e.png"/>
<Relationship Id="rId3" Type="http://schemas.openxmlformats.org/officeDocument/2006/relationships/image" Target="../media/file337454e76731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fc134e0.png"/>
<Relationship Id="rId3" Type="http://schemas.openxmlformats.org/officeDocument/2006/relationships/image" Target="../media/file3374127c7e99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ee543cc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ac8afb.png"/>
<Relationship Id="rId3" Type="http://schemas.openxmlformats.org/officeDocument/2006/relationships/image" Target="../media/file337479a7694c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8733ec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c414bba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3627bb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9c91f16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2435bdc.png"/>
<Relationship Id="rId3" Type="http://schemas.openxmlformats.org/officeDocument/2006/relationships/image" Target="../media/file3374e3e3c94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9ecc06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9e95366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97d2e91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9656c1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ebd36d3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57d4066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14637ba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2f467e3.png"/>
<Relationship Id="rId3" Type="http://schemas.openxmlformats.org/officeDocument/2006/relationships/image" Target="../media/file3374ad66697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44463d7.png"/>
<Relationship Id="rId3" Type="http://schemas.openxmlformats.org/officeDocument/2006/relationships/image" Target="../media/file3374621f1a0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f131be0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a9f66e0.png"/>
<Relationship Id="rId3" Type="http://schemas.openxmlformats.org/officeDocument/2006/relationships/image" Target="../media/file337432c55ecc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a673022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ddd6a37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6a288b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e9c1d5e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b381e8.png"/>
<Relationship Id="rId3" Type="http://schemas.openxmlformats.org/officeDocument/2006/relationships/image" Target="../media/file337419b54f5e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d612086.png"/>
<Relationship Id="rId3" Type="http://schemas.openxmlformats.org/officeDocument/2006/relationships/image" Target="../media/file33747ad42c5b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e4b6eef.png"/>
<Relationship Id="rId3" Type="http://schemas.openxmlformats.org/officeDocument/2006/relationships/image" Target="../media/file33746d073667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ab177b8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25f2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7ff34c9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b173d28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7165f37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b563c7c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3954bf0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ae8109c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dda4036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53d21d4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e4914d4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f7f5f5c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a40ab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5d58fa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a174e61.png"/>
<Relationship Id="rId3" Type="http://schemas.openxmlformats.org/officeDocument/2006/relationships/image" Target="../media/file33744adc544c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9843db4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d8037c5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6b41e63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fbf3e11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71d50c4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d5357b0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b5e6c1d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b0576a0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0d03b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c156527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b367937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5824874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f6813c1.png"/>
<Relationship Id="rId3" Type="http://schemas.openxmlformats.org/officeDocument/2006/relationships/image" Target="../media/file3374291442b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8b1f0.png"/>
<Relationship Id="rId3" Type="http://schemas.openxmlformats.org/officeDocument/2006/relationships/image" Target="../media/file337413252322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ab28b5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02c3d9a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73019de.png"/>
<Relationship Id="rId3" Type="http://schemas.openxmlformats.org/officeDocument/2006/relationships/image" Target="../media/file3374fd22254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18675c2.png"/>
<Relationship Id="rId3" Type="http://schemas.openxmlformats.org/officeDocument/2006/relationships/image" Target="../media/file337445b358e3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0f798a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06158d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5281187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c242da0.png"/>
<Relationship Id="rId3" Type="http://schemas.openxmlformats.org/officeDocument/2006/relationships/image" Target="../media/file33744fb7064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c862cb7.png"/>
<Relationship Id="rId3" Type="http://schemas.openxmlformats.org/officeDocument/2006/relationships/image" Target="../media/file337476ba544e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d2f44ab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ecf28d7.png"/>
<Relationship Id="rId3" Type="http://schemas.openxmlformats.org/officeDocument/2006/relationships/image" Target="../media/file337440411336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02d5194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24ed5.png"/>
<Relationship Id="rId3" Type="http://schemas.openxmlformats.org/officeDocument/2006/relationships/image" Target="../media/file3374442b43bc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8f2565b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d99604a.png"/>
<Relationship Id="rId3" Type="http://schemas.openxmlformats.org/officeDocument/2006/relationships/image" Target="../media/file33745c5d6caa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aef102e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4c97360.png"/>
<Relationship Id="rId3" Type="http://schemas.openxmlformats.org/officeDocument/2006/relationships/image" Target="../media/file337431191ac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9df1fe0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9ac65b9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40221b6.png"/>
<Relationship Id="rId3" Type="http://schemas.openxmlformats.org/officeDocument/2006/relationships/image" Target="../media/file33743c914d7e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cfa6d97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0dd2c19.png"/>
<Relationship Id="rId3" Type="http://schemas.openxmlformats.org/officeDocument/2006/relationships/image" Target="../media/file3374a686b7a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5c33088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4592fd.png"/>
<Relationship Id="rId3" Type="http://schemas.openxmlformats.org/officeDocument/2006/relationships/image" Target="../media/file33741d653bfd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3212cef.png"/>
<Relationship Id="rId3" Type="http://schemas.openxmlformats.org/officeDocument/2006/relationships/image" Target="../media/file33745fee5d9e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06e2dc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482674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2022-05-26T00:09:19Z</dcterms:modified>
  <cp:category/>
</cp:coreProperties>
</file>