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541449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fa756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77236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7d625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7a22a7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6b670e9.png"/>
<Relationship Id="rId3" Type="http://schemas.openxmlformats.org/officeDocument/2006/relationships/image" Target="../media/file3374754a76b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649393a.png"/>
<Relationship Id="rId3" Type="http://schemas.openxmlformats.org/officeDocument/2006/relationships/image" Target="../media/file3374131e1bd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a3e6a2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ef14da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dc86d3c.png"/>
<Relationship Id="rId3" Type="http://schemas.openxmlformats.org/officeDocument/2006/relationships/image" Target="../media/file337440be621d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02c6be.png"/>
<Relationship Id="rId3" Type="http://schemas.openxmlformats.org/officeDocument/2006/relationships/image" Target="../media/file33746ebf376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24e7d1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f967da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c3566c1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f432a8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8d23d02.png"/>
<Relationship Id="rId3" Type="http://schemas.openxmlformats.org/officeDocument/2006/relationships/image" Target="../media/file3374f6f1d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e4c7183.png"/>
<Relationship Id="rId3" Type="http://schemas.openxmlformats.org/officeDocument/2006/relationships/image" Target="../media/file33746cd814f1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6e5514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dcc43.png"/>
<Relationship Id="rId3" Type="http://schemas.openxmlformats.org/officeDocument/2006/relationships/image" Target="../media/file337467464e18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03014dd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790680f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fe105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32e292f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1d0486b.png"/>
<Relationship Id="rId3" Type="http://schemas.openxmlformats.org/officeDocument/2006/relationships/image" Target="../media/file337413754a04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b8a2018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d4369c9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a24368f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42c3a4c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7c270ac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a9ae3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d1717c4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5652d05.png"/>
<Relationship Id="rId3" Type="http://schemas.openxmlformats.org/officeDocument/2006/relationships/image" Target="../media/file337420fc280b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4fa81.png"/>
<Relationship Id="rId3" Type="http://schemas.openxmlformats.org/officeDocument/2006/relationships/image" Target="../media/file337457012ad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b605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d3f78ef.png"/>
<Relationship Id="rId3" Type="http://schemas.openxmlformats.org/officeDocument/2006/relationships/image" Target="../media/file3374325c1f80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282b8d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9cb1fd4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cef4f42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5fa2f36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666fd5.png"/>
<Relationship Id="rId3" Type="http://schemas.openxmlformats.org/officeDocument/2006/relationships/image" Target="../media/file3374ef562d6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5765b79.png"/>
<Relationship Id="rId3" Type="http://schemas.openxmlformats.org/officeDocument/2006/relationships/image" Target="../media/file3374472b1299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b58378c.png"/>
<Relationship Id="rId3" Type="http://schemas.openxmlformats.org/officeDocument/2006/relationships/image" Target="../media/file337438b865c9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fa35407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8377ff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85b2326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886faa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bc932ef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e246590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31f7e58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83732e5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de777eb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ee5ae7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58573e3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420643d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4bc1bf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f66e25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21962ab.png"/>
<Relationship Id="rId3" Type="http://schemas.openxmlformats.org/officeDocument/2006/relationships/image" Target="../media/file3374739821e0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40b375a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f06881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be89d1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cc1647d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a171758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b13962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9c3902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f9ce3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5ea2ed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aa76a61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e875f2c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f5755b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b25d71.png"/>
<Relationship Id="rId3" Type="http://schemas.openxmlformats.org/officeDocument/2006/relationships/image" Target="../media/file337440bd295e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8721ec.png"/>
<Relationship Id="rId3" Type="http://schemas.openxmlformats.org/officeDocument/2006/relationships/image" Target="../media/file337450c32dd2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be4fe9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4211393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d884b18.png"/>
<Relationship Id="rId3" Type="http://schemas.openxmlformats.org/officeDocument/2006/relationships/image" Target="../media/file33743fad5343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aee6812.png"/>
<Relationship Id="rId3" Type="http://schemas.openxmlformats.org/officeDocument/2006/relationships/image" Target="../media/file3374668955c8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d6f3c31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256280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b410b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1465948.png"/>
<Relationship Id="rId3" Type="http://schemas.openxmlformats.org/officeDocument/2006/relationships/image" Target="../media/file337423986018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2d27c2d.png"/>
<Relationship Id="rId3" Type="http://schemas.openxmlformats.org/officeDocument/2006/relationships/image" Target="../media/file337471f38a5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a956cc0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cc65329.png"/>
<Relationship Id="rId3" Type="http://schemas.openxmlformats.org/officeDocument/2006/relationships/image" Target="../media/file33746afdfe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18152c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a3f758a.png"/>
<Relationship Id="rId3" Type="http://schemas.openxmlformats.org/officeDocument/2006/relationships/image" Target="../media/file337415a0230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fb22f7a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4e25446.png"/>
<Relationship Id="rId3" Type="http://schemas.openxmlformats.org/officeDocument/2006/relationships/image" Target="../media/file33741440d35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996cf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a7c63b5.png"/>
<Relationship Id="rId3" Type="http://schemas.openxmlformats.org/officeDocument/2006/relationships/image" Target="../media/file33743c96700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414467a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38b3ad8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e6601c.png"/>
<Relationship Id="rId3" Type="http://schemas.openxmlformats.org/officeDocument/2006/relationships/image" Target="../media/file33744f1a7cfd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79525d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3c3a19.png"/>
<Relationship Id="rId3" Type="http://schemas.openxmlformats.org/officeDocument/2006/relationships/image" Target="../media/file33741b843d30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f267f93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4a1708d.png"/>
<Relationship Id="rId3" Type="http://schemas.openxmlformats.org/officeDocument/2006/relationships/image" Target="../media/file337434ad23d7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07624c.png"/>
<Relationship Id="rId3" Type="http://schemas.openxmlformats.org/officeDocument/2006/relationships/image" Target="../media/file33742c636ded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99034c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a03749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2022-05-26T00:09:41Z</dcterms:modified>
  <cp:category/>
</cp:coreProperties>
</file>