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99%(1612)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93%(1502)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1998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52(48%)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27(25%)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47(44%)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86(80%)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96%(1014)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92.8%(90)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95.8%(300)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96.1%(487)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58%(565)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96.1%(172)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95.9%(213)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409(99%)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36354"/>
                <a:gridCol w="936354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10.87%(5)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32.61%(15)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1093/1629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3277.22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81(68%)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944198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2145.42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2832.03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3181.48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604.41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512.05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3514.62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664.68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2022-05-26T00:07:37Z</dcterms:modified>
  <cp:category/>
</cp:coreProperties>
</file>