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Relationship Id="rId44" Type="http://schemas.openxmlformats.org/officeDocument/2006/relationships/slide" Target="slides/slide37.xml"/>
<Relationship Id="rId45" Type="http://schemas.openxmlformats.org/officeDocument/2006/relationships/slide" Target="slides/slide38.xml"/>
<Relationship Id="rId46" Type="http://schemas.openxmlformats.org/officeDocument/2006/relationships/slide" Target="slides/slide39.xml"/>
<Relationship Id="rId47" Type="http://schemas.openxmlformats.org/officeDocument/2006/relationships/slide" Target="slides/slide40.xml"/>
<Relationship Id="rId48" Type="http://schemas.openxmlformats.org/officeDocument/2006/relationships/slide" Target="slides/slide41.xml"/>
<Relationship Id="rId49" Type="http://schemas.openxmlformats.org/officeDocument/2006/relationships/slide" Target="slides/slide42.xml"/>
<Relationship Id="rId50" Type="http://schemas.openxmlformats.org/officeDocument/2006/relationships/slide" Target="slides/slide43.xml"/>
<Relationship Id="rId51" Type="http://schemas.openxmlformats.org/officeDocument/2006/relationships/slide" Target="slides/slide44.xml"/>
<Relationship Id="rId52" Type="http://schemas.openxmlformats.org/officeDocument/2006/relationships/slide" Target="slides/slide45.xml"/>
<Relationship Id="rId53" Type="http://schemas.openxmlformats.org/officeDocument/2006/relationships/slide" Target="slides/slide46.xml"/>
<Relationship Id="rId54" Type="http://schemas.openxmlformats.org/officeDocument/2006/relationships/slide" Target="slides/slide47.xml"/>
<Relationship Id="rId55" Type="http://schemas.openxmlformats.org/officeDocument/2006/relationships/slide" Target="slides/slide48.xml"/>
<Relationship Id="rId56" Type="http://schemas.openxmlformats.org/officeDocument/2006/relationships/slide" Target="slides/slide49.xml"/>
<Relationship Id="rId57" Type="http://schemas.openxmlformats.org/officeDocument/2006/relationships/slide" Target="slides/slide50.xml"/>
<Relationship Id="rId58" Type="http://schemas.openxmlformats.org/officeDocument/2006/relationships/slide" Target="slides/slide51.xml"/>
<Relationship Id="rId59" Type="http://schemas.openxmlformats.org/officeDocument/2006/relationships/slide" Target="slides/slide52.xml"/>
<Relationship Id="rId60" Type="http://schemas.openxmlformats.org/officeDocument/2006/relationships/slide" Target="slides/slide53.xml"/>
<Relationship Id="rId61" Type="http://schemas.openxmlformats.org/officeDocument/2006/relationships/slide" Target="slides/slide54.xml"/>
<Relationship Id="rId62" Type="http://schemas.openxmlformats.org/officeDocument/2006/relationships/slide" Target="slides/slide55.xml"/>
<Relationship Id="rId63" Type="http://schemas.openxmlformats.org/officeDocument/2006/relationships/slide" Target="slides/slide56.xml"/>
<Relationship Id="rId64" Type="http://schemas.openxmlformats.org/officeDocument/2006/relationships/slide" Target="slides/slide57.xml"/>
<Relationship Id="rId65" Type="http://schemas.openxmlformats.org/officeDocument/2006/relationships/slide" Target="slides/slide58.xml"/>
<Relationship Id="rId66" Type="http://schemas.openxmlformats.org/officeDocument/2006/relationships/slide" Target="slides/slide59.xml"/>
<Relationship Id="rId67" Type="http://schemas.openxmlformats.org/officeDocument/2006/relationships/slide" Target="slides/slide60.xml"/>
<Relationship Id="rId68" Type="http://schemas.openxmlformats.org/officeDocument/2006/relationships/slide" Target="slides/slide61.xml"/>
<Relationship Id="rId69" Type="http://schemas.openxmlformats.org/officeDocument/2006/relationships/slide" Target="slides/slide62.xml"/>
<Relationship Id="rId70" Type="http://schemas.openxmlformats.org/officeDocument/2006/relationships/slide" Target="slides/slide63.xml"/>
<Relationship Id="rId71" Type="http://schemas.openxmlformats.org/officeDocument/2006/relationships/slide" Target="slides/slide64.xml"/>
<Relationship Id="rId72" Type="http://schemas.openxmlformats.org/officeDocument/2006/relationships/slide" Target="slides/slide65.xml"/>
<Relationship Id="rId73" Type="http://schemas.openxmlformats.org/officeDocument/2006/relationships/slide" Target="slides/slide66.xml"/>
<Relationship Id="rId74" Type="http://schemas.openxmlformats.org/officeDocument/2006/relationships/slide" Target="slides/slide67.xml"/>
<Relationship Id="rId75" Type="http://schemas.openxmlformats.org/officeDocument/2006/relationships/slide" Target="slides/slide68.xml"/>
<Relationship Id="rId76" Type="http://schemas.openxmlformats.org/officeDocument/2006/relationships/slide" Target="slides/slide69.xml"/>
<Relationship Id="rId77" Type="http://schemas.openxmlformats.org/officeDocument/2006/relationships/slide" Target="slides/slide70.xml"/>
<Relationship Id="rId78" Type="http://schemas.openxmlformats.org/officeDocument/2006/relationships/slide" Target="slides/slide71.xml"/>
<Relationship Id="rId79" Type="http://schemas.openxmlformats.org/officeDocument/2006/relationships/slide" Target="slides/slide72.xml"/>
<Relationship Id="rId80" Type="http://schemas.openxmlformats.org/officeDocument/2006/relationships/slide" Target="slides/slide73.xml"/>
<Relationship Id="rId81" Type="http://schemas.openxmlformats.org/officeDocument/2006/relationships/slide" Target="slides/slide74.xml"/>
<Relationship Id="rId82" Type="http://schemas.openxmlformats.org/officeDocument/2006/relationships/slide" Target="slides/slide75.xml"/>
<Relationship Id="rId83" Type="http://schemas.openxmlformats.org/officeDocument/2006/relationships/slide" Target="slides/slide76.xml"/>
<Relationship Id="rId84" Type="http://schemas.openxmlformats.org/officeDocument/2006/relationships/slide" Target="slides/slide77.xml"/>
<Relationship Id="rId85" Type="http://schemas.openxmlformats.org/officeDocument/2006/relationships/slide" Target="slides/slide78.xml"/>
<Relationship Id="rId86" Type="http://schemas.openxmlformats.org/officeDocument/2006/relationships/slide" Target="slides/slide79.xml"/>
<Relationship Id="rId87" Type="http://schemas.openxmlformats.org/officeDocument/2006/relationships/slide" Target="slides/slide80.xml"/>
<Relationship Id="rId88" Type="http://schemas.openxmlformats.org/officeDocument/2006/relationships/slide" Target="slides/slide81.xml"/>
<Relationship Id="rId89" Type="http://schemas.openxmlformats.org/officeDocument/2006/relationships/slide" Target="slides/slide82.xml"/>
<Relationship Id="rId90" Type="http://schemas.openxmlformats.org/officeDocument/2006/relationships/slide" Target="slides/slide83.xml"/>
<Relationship Id="rId91" Type="http://schemas.openxmlformats.org/officeDocument/2006/relationships/slide" Target="slides/slide84.xml"/>
<Relationship Id="rId92" Type="http://schemas.openxmlformats.org/officeDocument/2006/relationships/slide" Target="slides/slide85.xml"/>
<Relationship Id="rId93" Type="http://schemas.openxmlformats.org/officeDocument/2006/relationships/slide" Target="slides/slide86.xml"/>
<Relationship Id="rId94" Type="http://schemas.openxmlformats.org/officeDocument/2006/relationships/slide" Target="slides/slide87.xml"/>
<Relationship Id="rId95" Type="http://schemas.openxmlformats.org/officeDocument/2006/relationships/slide" Target="slides/slide88.xml"/>
<Relationship Id="rId96" Type="http://schemas.openxmlformats.org/officeDocument/2006/relationships/slide" Target="slides/slide89.xml"/>
<Relationship Id="rId97" Type="http://schemas.openxmlformats.org/officeDocument/2006/relationships/slide" Target="slides/slide90.xml"/>
<Relationship Id="rId98" Type="http://schemas.openxmlformats.org/officeDocument/2006/relationships/slide" Target="slides/slide91.xml"/>
<Relationship Id="rId99" Type="http://schemas.openxmlformats.org/officeDocument/2006/relationships/slide" Target="slides/slide92.xml"/>
<Relationship Id="rId100" Type="http://schemas.openxmlformats.org/officeDocument/2006/relationships/slide" Target="slides/slide93.xml"/>
<Relationship Id="rId101" Type="http://schemas.openxmlformats.org/officeDocument/2006/relationships/slide" Target="slides/slide94.xml"/>
<Relationship Id="rId102" Type="http://schemas.openxmlformats.org/officeDocument/2006/relationships/slide" Target="slides/slide95.xml"/>
<Relationship Id="rId103" Type="http://schemas.openxmlformats.org/officeDocument/2006/relationships/slide" Target="slides/slide96.xml"/>
<Relationship Id="rId104" Type="http://schemas.openxmlformats.org/officeDocument/2006/relationships/slide" Target="slides/slide97.xml"/>
<Relationship Id="rId105" Type="http://schemas.openxmlformats.org/officeDocument/2006/relationships/slide" Target="slides/slide9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6065157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69a7dd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039124f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4053b5e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76c6c78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2ce216b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aa93994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5d9ab0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6c143a9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b2966aa.png"/>
<Relationship Id="rId3" Type="http://schemas.openxmlformats.org/officeDocument/2006/relationships/image" Target="../media/file3374688d4102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6c87528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843138a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0914b0b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e192ff2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3476eb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4ab4671.png"/>
<Relationship Id="rId3" Type="http://schemas.openxmlformats.org/officeDocument/2006/relationships/image" Target="../media/file3374d99e7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5d339ba.png"/>
<Relationship Id="rId3" Type="http://schemas.openxmlformats.org/officeDocument/2006/relationships/image" Target="../media/file3374617157c5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fa85657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f081fde.png"/>
<Relationship Id="rId3" Type="http://schemas.openxmlformats.org/officeDocument/2006/relationships/image" Target="../media/file3374e2661e5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cfd288c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e257bfc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551d9f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ab55df6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67f685f.png"/>
<Relationship Id="rId3" Type="http://schemas.openxmlformats.org/officeDocument/2006/relationships/image" Target="../media/file33747be7425d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6bf86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5136d0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c7849bc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3613233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5273c4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cf91559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c1c398e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77b520b.png"/>
<Relationship Id="rId3" Type="http://schemas.openxmlformats.org/officeDocument/2006/relationships/image" Target="../media/file337415043162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0982633.png"/>
<Relationship Id="rId3" Type="http://schemas.openxmlformats.org/officeDocument/2006/relationships/image" Target="../media/file337470a91ec8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36e2aec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cfc2f76.png"/>
<Relationship Id="rId3" Type="http://schemas.openxmlformats.org/officeDocument/2006/relationships/image" Target="../media/file33746042636f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b2a7c9a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9521763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05b1bab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d826ef0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0792e1d.png"/>
<Relationship Id="rId3" Type="http://schemas.openxmlformats.org/officeDocument/2006/relationships/image" Target="../media/file337467845ce2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86c3f5e.png"/>
<Relationship Id="rId3" Type="http://schemas.openxmlformats.org/officeDocument/2006/relationships/image" Target="../media/file33744f8e1f09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dc95d7e.png"/>
<Relationship Id="rId3" Type="http://schemas.openxmlformats.org/officeDocument/2006/relationships/image" Target="../media/file33744ac511a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6f01fbe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a82160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034dd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04233fe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78f7981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7901453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4fb3e68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7e85d60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17548cc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c08473f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95f6ab9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25dd00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ccb48c4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48f73fa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0255070.png"/>
<Relationship Id="rId3" Type="http://schemas.openxmlformats.org/officeDocument/2006/relationships/image" Target="../media/file33741c0a39e3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ea1235a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c57090.png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544502e.png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c0f25c9.png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8fb6ddc.png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d3420fb.png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280438.png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8a56982.png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cd961ec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81d63cb.png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1c276f4.png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75253f8.png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e003a8a.png"/>
<Relationship Id="rId3" Type="http://schemas.openxmlformats.org/officeDocument/2006/relationships/image" Target="../media/file3374453f3c40.png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c034e22.png"/>
<Relationship Id="rId3" Type="http://schemas.openxmlformats.org/officeDocument/2006/relationships/image" Target="../media/file337445e86ac3.png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7e9f1f.png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854d7b.png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7e72136.png"/>
<Relationship Id="rId3" Type="http://schemas.openxmlformats.org/officeDocument/2006/relationships/image" Target="../media/file33744c1e2f3c.png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67b34de.png"/>
<Relationship Id="rId3" Type="http://schemas.openxmlformats.org/officeDocument/2006/relationships/image" Target="../media/file337423333be9.png"/>
</Relationships>

</file>

<file path=ppt/slides/_rels/slide7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fa97a5e.png"/>
</Relationships>

</file>

<file path=ppt/slides/_rels/slide7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b91579f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1202f6e.png"/>
</Relationships>

</file>

<file path=ppt/slides/_rels/slide8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d5d1105.png"/>
<Relationship Id="rId3" Type="http://schemas.openxmlformats.org/officeDocument/2006/relationships/image" Target="../media/file33741efa383a.png"/>
</Relationships>

</file>

<file path=ppt/slides/_rels/slide8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8484c7b.png"/>
<Relationship Id="rId3" Type="http://schemas.openxmlformats.org/officeDocument/2006/relationships/image" Target="../media/file33744b84aae.png"/>
</Relationships>

</file>

<file path=ppt/slides/_rels/slide8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d0b6e6.png"/>
</Relationships>

</file>

<file path=ppt/slides/_rels/slide8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2587445.png"/>
<Relationship Id="rId3" Type="http://schemas.openxmlformats.org/officeDocument/2006/relationships/image" Target="../media/file33747ea1161d.png"/>
</Relationships>

</file>

<file path=ppt/slides/_rels/slide8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2883756.png"/>
</Relationships>

</file>

<file path=ppt/slides/_rels/slide8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ad322f9.png"/>
<Relationship Id="rId3" Type="http://schemas.openxmlformats.org/officeDocument/2006/relationships/image" Target="../media/file337471489e5.png"/>
</Relationships>

</file>

<file path=ppt/slides/_rels/slide8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845178.png"/>
</Relationships>

</file>

<file path=ppt/slides/_rels/slide8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5e04efe.png"/>
<Relationship Id="rId3" Type="http://schemas.openxmlformats.org/officeDocument/2006/relationships/image" Target="../media/file3374586848e3.png"/>
</Relationships>

</file>

<file path=ppt/slides/_rels/slide8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25f58eb.png"/>
</Relationships>

</file>

<file path=ppt/slides/_rels/slide8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68225b3.png"/>
<Relationship Id="rId3" Type="http://schemas.openxmlformats.org/officeDocument/2006/relationships/image" Target="../media/file3374448a4987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974e9d.png"/>
</Relationships>

</file>

<file path=ppt/slides/_rels/slide9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9d43b62.png"/>
</Relationships>

</file>

<file path=ppt/slides/_rels/slide9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d7c75aa.png"/>
<Relationship Id="rId3" Type="http://schemas.openxmlformats.org/officeDocument/2006/relationships/image" Target="../media/file337418892169.png"/>
</Relationships>

</file>

<file path=ppt/slides/_rels/slide9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a9c5292.png"/>
</Relationships>

</file>

<file path=ppt/slides/_rels/slide9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47d5615.png"/>
<Relationship Id="rId3" Type="http://schemas.openxmlformats.org/officeDocument/2006/relationships/image" Target="../media/file3374321b1c48.png"/>
</Relationships>

</file>

<file path=ppt/slides/_rels/slide9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71d7cd4.png"/>
</Relationships>

</file>

<file path=ppt/slides/_rels/slide9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7026052.png"/>
<Relationship Id="rId3" Type="http://schemas.openxmlformats.org/officeDocument/2006/relationships/image" Target="../media/file337447642806.png"/>
</Relationships>

</file>

<file path=ppt/slides/_rels/slide9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fab2e0.png"/>
<Relationship Id="rId3" Type="http://schemas.openxmlformats.org/officeDocument/2006/relationships/image" Target="../media/file33742b26246d.png"/>
</Relationships>

</file>

<file path=ppt/slides/_rels/slide9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95f57af.png"/>
</Relationships>

</file>

<file path=ppt/slides/_rels/slide9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f457f66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2022-05-26T00:10:03Z</dcterms:modified>
  <cp:category/>
</cp:coreProperties>
</file>