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Relationship Id="rId44" Type="http://schemas.openxmlformats.org/officeDocument/2006/relationships/slide" Target="slides/slide37.xml"/>
<Relationship Id="rId45" Type="http://schemas.openxmlformats.org/officeDocument/2006/relationships/slide" Target="slides/slide38.xml"/>
<Relationship Id="rId46" Type="http://schemas.openxmlformats.org/officeDocument/2006/relationships/slide" Target="slides/slide39.xml"/>
<Relationship Id="rId47" Type="http://schemas.openxmlformats.org/officeDocument/2006/relationships/slide" Target="slides/slide40.xml"/>
<Relationship Id="rId48" Type="http://schemas.openxmlformats.org/officeDocument/2006/relationships/slide" Target="slides/slide41.xml"/>
<Relationship Id="rId49" Type="http://schemas.openxmlformats.org/officeDocument/2006/relationships/slide" Target="slides/slide42.xml"/>
<Relationship Id="rId50" Type="http://schemas.openxmlformats.org/officeDocument/2006/relationships/slide" Target="slides/slide43.xml"/>
<Relationship Id="rId51" Type="http://schemas.openxmlformats.org/officeDocument/2006/relationships/slide" Target="slides/slide44.xml"/>
<Relationship Id="rId52" Type="http://schemas.openxmlformats.org/officeDocument/2006/relationships/slide" Target="slides/slide45.xml"/>
<Relationship Id="rId53" Type="http://schemas.openxmlformats.org/officeDocument/2006/relationships/slide" Target="slides/slide46.xml"/>
<Relationship Id="rId54" Type="http://schemas.openxmlformats.org/officeDocument/2006/relationships/slide" Target="slides/slide47.xml"/>
<Relationship Id="rId55" Type="http://schemas.openxmlformats.org/officeDocument/2006/relationships/slide" Target="slides/slide48.xml"/>
<Relationship Id="rId56" Type="http://schemas.openxmlformats.org/officeDocument/2006/relationships/slide" Target="slides/slide49.xml"/>
<Relationship Id="rId57" Type="http://schemas.openxmlformats.org/officeDocument/2006/relationships/slide" Target="slides/slide50.xml"/>
<Relationship Id="rId58" Type="http://schemas.openxmlformats.org/officeDocument/2006/relationships/slide" Target="slides/slide51.xml"/>
<Relationship Id="rId59" Type="http://schemas.openxmlformats.org/officeDocument/2006/relationships/slide" Target="slides/slide52.xml"/>
<Relationship Id="rId60" Type="http://schemas.openxmlformats.org/officeDocument/2006/relationships/slide" Target="slides/slide53.xml"/>
<Relationship Id="rId61" Type="http://schemas.openxmlformats.org/officeDocument/2006/relationships/slide" Target="slides/slide54.xml"/>
<Relationship Id="rId62" Type="http://schemas.openxmlformats.org/officeDocument/2006/relationships/slide" Target="slides/slide55.xml"/>
<Relationship Id="rId63" Type="http://schemas.openxmlformats.org/officeDocument/2006/relationships/slide" Target="slides/slide56.xml"/>
<Relationship Id="rId64" Type="http://schemas.openxmlformats.org/officeDocument/2006/relationships/slide" Target="slides/slide57.xml"/>
<Relationship Id="rId65" Type="http://schemas.openxmlformats.org/officeDocument/2006/relationships/slide" Target="slides/slide58.xml"/>
<Relationship Id="rId66" Type="http://schemas.openxmlformats.org/officeDocument/2006/relationships/slide" Target="slides/slide59.xml"/>
<Relationship Id="rId67" Type="http://schemas.openxmlformats.org/officeDocument/2006/relationships/slide" Target="slides/slide60.xml"/>
<Relationship Id="rId68" Type="http://schemas.openxmlformats.org/officeDocument/2006/relationships/slide" Target="slides/slide61.xml"/>
<Relationship Id="rId69" Type="http://schemas.openxmlformats.org/officeDocument/2006/relationships/slide" Target="slides/slide62.xml"/>
<Relationship Id="rId70" Type="http://schemas.openxmlformats.org/officeDocument/2006/relationships/slide" Target="slides/slide63.xml"/>
<Relationship Id="rId71" Type="http://schemas.openxmlformats.org/officeDocument/2006/relationships/slide" Target="slides/slide64.xml"/>
<Relationship Id="rId72" Type="http://schemas.openxmlformats.org/officeDocument/2006/relationships/slide" Target="slides/slide65.xml"/>
<Relationship Id="rId73" Type="http://schemas.openxmlformats.org/officeDocument/2006/relationships/slide" Target="slides/slide66.xml"/>
<Relationship Id="rId74" Type="http://schemas.openxmlformats.org/officeDocument/2006/relationships/slide" Target="slides/slide67.xml"/>
<Relationship Id="rId75" Type="http://schemas.openxmlformats.org/officeDocument/2006/relationships/slide" Target="slides/slide68.xml"/>
<Relationship Id="rId76" Type="http://schemas.openxmlformats.org/officeDocument/2006/relationships/slide" Target="slides/slide69.xml"/>
<Relationship Id="rId77" Type="http://schemas.openxmlformats.org/officeDocument/2006/relationships/slide" Target="slides/slide70.xml"/>
<Relationship Id="rId78" Type="http://schemas.openxmlformats.org/officeDocument/2006/relationships/slide" Target="slides/slide71.xml"/>
<Relationship Id="rId79" Type="http://schemas.openxmlformats.org/officeDocument/2006/relationships/slide" Target="slides/slide72.xml"/>
<Relationship Id="rId80" Type="http://schemas.openxmlformats.org/officeDocument/2006/relationships/slide" Target="slides/slide73.xml"/>
<Relationship Id="rId81" Type="http://schemas.openxmlformats.org/officeDocument/2006/relationships/slide" Target="slides/slide74.xml"/>
<Relationship Id="rId82" Type="http://schemas.openxmlformats.org/officeDocument/2006/relationships/slide" Target="slides/slide75.xml"/>
<Relationship Id="rId83" Type="http://schemas.openxmlformats.org/officeDocument/2006/relationships/slide" Target="slides/slide76.xml"/>
<Relationship Id="rId84" Type="http://schemas.openxmlformats.org/officeDocument/2006/relationships/slide" Target="slides/slide77.xml"/>
<Relationship Id="rId85" Type="http://schemas.openxmlformats.org/officeDocument/2006/relationships/slide" Target="slides/slide78.xml"/>
<Relationship Id="rId86" Type="http://schemas.openxmlformats.org/officeDocument/2006/relationships/slide" Target="slides/slide79.xml"/>
<Relationship Id="rId87" Type="http://schemas.openxmlformats.org/officeDocument/2006/relationships/slide" Target="slides/slide80.xml"/>
<Relationship Id="rId88" Type="http://schemas.openxmlformats.org/officeDocument/2006/relationships/slide" Target="slides/slide81.xml"/>
<Relationship Id="rId89" Type="http://schemas.openxmlformats.org/officeDocument/2006/relationships/slide" Target="slides/slide82.xml"/>
<Relationship Id="rId90" Type="http://schemas.openxmlformats.org/officeDocument/2006/relationships/slide" Target="slides/slide83.xml"/>
<Relationship Id="rId91" Type="http://schemas.openxmlformats.org/officeDocument/2006/relationships/slide" Target="slides/slide84.xml"/>
<Relationship Id="rId92" Type="http://schemas.openxmlformats.org/officeDocument/2006/relationships/slide" Target="slides/slide85.xml"/>
<Relationship Id="rId93" Type="http://schemas.openxmlformats.org/officeDocument/2006/relationships/slide" Target="slides/slide86.xml"/>
<Relationship Id="rId94" Type="http://schemas.openxmlformats.org/officeDocument/2006/relationships/slide" Target="slides/slide87.xml"/>
<Relationship Id="rId95" Type="http://schemas.openxmlformats.org/officeDocument/2006/relationships/slide" Target="slides/slide88.xml"/>
<Relationship Id="rId96" Type="http://schemas.openxmlformats.org/officeDocument/2006/relationships/slide" Target="slides/slide89.xml"/>
<Relationship Id="rId97" Type="http://schemas.openxmlformats.org/officeDocument/2006/relationships/slide" Target="slides/slide90.xml"/>
<Relationship Id="rId98" Type="http://schemas.openxmlformats.org/officeDocument/2006/relationships/slide" Target="slides/slide91.xml"/>
<Relationship Id="rId99" Type="http://schemas.openxmlformats.org/officeDocument/2006/relationships/slide" Target="slides/slide92.xml"/>
<Relationship Id="rId100" Type="http://schemas.openxmlformats.org/officeDocument/2006/relationships/slide" Target="slides/slide93.xml"/>
<Relationship Id="rId101" Type="http://schemas.openxmlformats.org/officeDocument/2006/relationships/slide" Target="slides/slide94.xml"/>
<Relationship Id="rId102" Type="http://schemas.openxmlformats.org/officeDocument/2006/relationships/slide" Target="slides/slide95.xml"/>
<Relationship Id="rId103" Type="http://schemas.openxmlformats.org/officeDocument/2006/relationships/slide" Target="slides/slide96.xml"/>
<Relationship Id="rId104" Type="http://schemas.openxmlformats.org/officeDocument/2006/relationships/slide" Target="slides/slide97.xml"/>
<Relationship Id="rId105" Type="http://schemas.openxmlformats.org/officeDocument/2006/relationships/slide" Target="slides/slide9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e9c305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c2f3f94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ebe7e92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da1414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4ae7f04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8221109.png"/>
<Relationship Id="rId3" Type="http://schemas.openxmlformats.org/officeDocument/2006/relationships/image" Target="../media/filed4055db6a82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a99536e.png"/>
<Relationship Id="rId3" Type="http://schemas.openxmlformats.org/officeDocument/2006/relationships/image" Target="../media/filed4066756295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fd46ba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9fe29ca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edd183f.png"/>
<Relationship Id="rId3" Type="http://schemas.openxmlformats.org/officeDocument/2006/relationships/image" Target="../media/filed407aadea4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1e133c4.png"/>
<Relationship Id="rId3" Type="http://schemas.openxmlformats.org/officeDocument/2006/relationships/image" Target="../media/filed406cb23aed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3c617b9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4e51f4a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a417567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bbb6e4c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0d53edb.png"/>
<Relationship Id="rId3" Type="http://schemas.openxmlformats.org/officeDocument/2006/relationships/image" Target="../media/filed40745e56b2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f7073aa.png"/>
<Relationship Id="rId3" Type="http://schemas.openxmlformats.org/officeDocument/2006/relationships/image" Target="../media/filed40214c6232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d422a8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82942f.png"/>
<Relationship Id="rId3" Type="http://schemas.openxmlformats.org/officeDocument/2006/relationships/image" Target="../media/filed405345794a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0f211ef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b061977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f83ff7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fdc358b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2265251.png"/>
<Relationship Id="rId3" Type="http://schemas.openxmlformats.org/officeDocument/2006/relationships/image" Target="../media/filed40197e81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9d724c5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8b961ca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2c070a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3ce75b5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2bc405e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6cf215d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bdc125e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cac52be.png"/>
<Relationship Id="rId3" Type="http://schemas.openxmlformats.org/officeDocument/2006/relationships/image" Target="../media/filed4053b2799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7e94c8.png"/>
<Relationship Id="rId3" Type="http://schemas.openxmlformats.org/officeDocument/2006/relationships/image" Target="../media/filed4031d14d03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bc2cb7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63cebb.png"/>
<Relationship Id="rId3" Type="http://schemas.openxmlformats.org/officeDocument/2006/relationships/image" Target="../media/filed40175667f5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ecf2857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6003faf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fb9207e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ada6369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132ea.png"/>
<Relationship Id="rId3" Type="http://schemas.openxmlformats.org/officeDocument/2006/relationships/image" Target="../media/filed40709a1e8f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f4d6ae9.png"/>
<Relationship Id="rId3" Type="http://schemas.openxmlformats.org/officeDocument/2006/relationships/image" Target="../media/filed405c01109f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46d1403.png"/>
<Relationship Id="rId3" Type="http://schemas.openxmlformats.org/officeDocument/2006/relationships/image" Target="../media/filed407b677859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c7847f8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0a56ecb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779e3f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5762d0a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97020ec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8777d4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5106b4d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02d2ad0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1353cf0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78011d8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3695a40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4a54a9a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41f278b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e1619d6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b94569f.png"/>
<Relationship Id="rId3" Type="http://schemas.openxmlformats.org/officeDocument/2006/relationships/image" Target="../media/filed4016173a27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561e61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6a3569b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85c4d38.png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46c4c53.png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d2973ad.png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ec7118e.png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17a2aeb.png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2aacc.png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13a2cba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cee36cc.png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e2723c7.png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45a566a.png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a0e5ac0.png"/>
<Relationship Id="rId3" Type="http://schemas.openxmlformats.org/officeDocument/2006/relationships/image" Target="../media/filed40661632be.png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b467394.png"/>
<Relationship Id="rId3" Type="http://schemas.openxmlformats.org/officeDocument/2006/relationships/image" Target="../media/filed402ece4485.png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67433e6.png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256771f.png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ce7547.png"/>
<Relationship Id="rId3" Type="http://schemas.openxmlformats.org/officeDocument/2006/relationships/image" Target="../media/filed4012623b81.png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00d2716.png"/>
<Relationship Id="rId3" Type="http://schemas.openxmlformats.org/officeDocument/2006/relationships/image" Target="../media/filed404f8a6fd1.png"/>
</Relationships>

</file>

<file path=ppt/slides/_rels/slide7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380762c.png"/>
</Relationships>

</file>

<file path=ppt/slides/_rels/slide7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7657df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62225b6.png"/>
</Relationships>

</file>

<file path=ppt/slides/_rels/slide8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8567736.png"/>
<Relationship Id="rId3" Type="http://schemas.openxmlformats.org/officeDocument/2006/relationships/image" Target="../media/filed4017ab76fc.png"/>
</Relationships>

</file>

<file path=ppt/slides/_rels/slide8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e767486.png"/>
<Relationship Id="rId3" Type="http://schemas.openxmlformats.org/officeDocument/2006/relationships/image" Target="../media/filed40b7c4c06.png"/>
</Relationships>

</file>

<file path=ppt/slides/_rels/slide8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d901252.png"/>
</Relationships>

</file>

<file path=ppt/slides/_rels/slide8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1ac4981.png"/>
<Relationship Id="rId3" Type="http://schemas.openxmlformats.org/officeDocument/2006/relationships/image" Target="../media/filed402b3c3f6b.png"/>
</Relationships>

</file>

<file path=ppt/slides/_rels/slide8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a4d7c43.png"/>
</Relationships>

</file>

<file path=ppt/slides/_rels/slide8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7ac65e4.png"/>
<Relationship Id="rId3" Type="http://schemas.openxmlformats.org/officeDocument/2006/relationships/image" Target="../media/filed4015905465.png"/>
</Relationships>

</file>

<file path=ppt/slides/_rels/slide8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772639.png"/>
</Relationships>

</file>

<file path=ppt/slides/_rels/slide8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33a793c.png"/>
<Relationship Id="rId3" Type="http://schemas.openxmlformats.org/officeDocument/2006/relationships/image" Target="../media/filed40656e417.png"/>
</Relationships>

</file>

<file path=ppt/slides/_rels/slide8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0dd123d.png"/>
</Relationships>

</file>

<file path=ppt/slides/_rels/slide8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fc4248f.png"/>
<Relationship Id="rId3" Type="http://schemas.openxmlformats.org/officeDocument/2006/relationships/image" Target="../media/filed4077083fbe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1fb2f77.png"/>
</Relationships>

</file>

<file path=ppt/slides/_rels/slide9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34d39a5.png"/>
</Relationships>

</file>

<file path=ppt/slides/_rels/slide9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a5a7332.png"/>
<Relationship Id="rId3" Type="http://schemas.openxmlformats.org/officeDocument/2006/relationships/image" Target="../media/filed40fd41ddf.png"/>
</Relationships>

</file>

<file path=ppt/slides/_rels/slide9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d4513f8.png"/>
</Relationships>

</file>

<file path=ppt/slides/_rels/slide9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4392c6e.png"/>
<Relationship Id="rId3" Type="http://schemas.openxmlformats.org/officeDocument/2006/relationships/image" Target="../media/filed4014d563fb.png"/>
</Relationships>

</file>

<file path=ppt/slides/_rels/slide9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7a66738.png"/>
</Relationships>

</file>

<file path=ppt/slides/_rels/slide9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d37938.png"/>
<Relationship Id="rId3" Type="http://schemas.openxmlformats.org/officeDocument/2006/relationships/image" Target="../media/filed402e2717eb.png"/>
</Relationships>

</file>

<file path=ppt/slides/_rels/slide9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ffd48f2.png"/>
<Relationship Id="rId3" Type="http://schemas.openxmlformats.org/officeDocument/2006/relationships/image" Target="../media/filed406c59f51.png"/>
</Relationships>

</file>

<file path=ppt/slides/_rels/slide9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8901f1b.png"/>
</Relationships>

</file>

<file path=ppt/slides/_rels/slide9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b536b0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2022-05-30T19:20:42Z</dcterms:modified>
  <cp:category/>
</cp:coreProperties>
</file>