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3de476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06313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b6a246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8a72b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b7fb4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c53220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9046fc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987722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a122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0b967c6.png"/>
<Relationship Id="rId3" Type="http://schemas.openxmlformats.org/officeDocument/2006/relationships/image" Target="../media/filed4029c7632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fd185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6c229d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fb01e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9393d4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b23069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d35dd5.png"/>
<Relationship Id="rId3" Type="http://schemas.openxmlformats.org/officeDocument/2006/relationships/image" Target="../media/filed40155518f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c2067.png"/>
<Relationship Id="rId3" Type="http://schemas.openxmlformats.org/officeDocument/2006/relationships/image" Target="../media/filed402d8f62f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3072b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43198.png"/>
<Relationship Id="rId3" Type="http://schemas.openxmlformats.org/officeDocument/2006/relationships/image" Target="../media/filed404a8555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5e566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9b447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a7754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de19d2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0954dcf.png"/>
<Relationship Id="rId3" Type="http://schemas.openxmlformats.org/officeDocument/2006/relationships/image" Target="../media/filed4061745289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1772d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926dc4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4ec7f8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866654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18645a2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ab235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67841a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ed76c6.png"/>
<Relationship Id="rId3" Type="http://schemas.openxmlformats.org/officeDocument/2006/relationships/image" Target="../media/filed401c416f6c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8050eb.png"/>
<Relationship Id="rId3" Type="http://schemas.openxmlformats.org/officeDocument/2006/relationships/image" Target="../media/filed402c9a1f4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6575c2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71d4e84.png"/>
<Relationship Id="rId3" Type="http://schemas.openxmlformats.org/officeDocument/2006/relationships/image" Target="../media/filed407b6f531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db33ee0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fc142d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6f8b9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ba26a1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45d82.png"/>
<Relationship Id="rId3" Type="http://schemas.openxmlformats.org/officeDocument/2006/relationships/image" Target="../media/filed40776c4274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64e21b5.png"/>
<Relationship Id="rId3" Type="http://schemas.openxmlformats.org/officeDocument/2006/relationships/image" Target="../media/filed406f8e51f9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ba32add.png"/>
<Relationship Id="rId3" Type="http://schemas.openxmlformats.org/officeDocument/2006/relationships/image" Target="../media/filed4010b87380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61196f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9109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3382786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3342c99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f0f6645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15c5a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134b6a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da754a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307560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92629d9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2f42b74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c552fdf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e95181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e3d23dc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2da3d1.png"/>
<Relationship Id="rId3" Type="http://schemas.openxmlformats.org/officeDocument/2006/relationships/image" Target="../media/filed4015354065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0067d0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8883d7a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66f3275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0ce6dcf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8285366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602e7b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914c7a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ff7bb5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de7297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8ab7116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a4b13d7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8b5a4c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3966d9d.png"/>
<Relationship Id="rId3" Type="http://schemas.openxmlformats.org/officeDocument/2006/relationships/image" Target="../media/filed401269563d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af51ed0.png"/>
<Relationship Id="rId3" Type="http://schemas.openxmlformats.org/officeDocument/2006/relationships/image" Target="../media/filed4047adc23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c23d4d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d75f51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8dc2044.png"/>
<Relationship Id="rId3" Type="http://schemas.openxmlformats.org/officeDocument/2006/relationships/image" Target="../media/filed403d66783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716b57.png"/>
<Relationship Id="rId3" Type="http://schemas.openxmlformats.org/officeDocument/2006/relationships/image" Target="../media/filed402a4a28cb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4a4fad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816655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2d51cf3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cbf293.png"/>
<Relationship Id="rId3" Type="http://schemas.openxmlformats.org/officeDocument/2006/relationships/image" Target="../media/filed40dfe64b4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2d24a72.png"/>
<Relationship Id="rId3" Type="http://schemas.openxmlformats.org/officeDocument/2006/relationships/image" Target="../media/filed4043622399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2c45cd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e596f2b.png"/>
<Relationship Id="rId3" Type="http://schemas.openxmlformats.org/officeDocument/2006/relationships/image" Target="../media/filed403433b87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bb6b01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fb871d1.png"/>
<Relationship Id="rId3" Type="http://schemas.openxmlformats.org/officeDocument/2006/relationships/image" Target="../media/filed4020f634f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103792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f623292.png"/>
<Relationship Id="rId3" Type="http://schemas.openxmlformats.org/officeDocument/2006/relationships/image" Target="../media/filed4079bb3f47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7d47f09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676103e.png"/>
<Relationship Id="rId3" Type="http://schemas.openxmlformats.org/officeDocument/2006/relationships/image" Target="../media/filed402fd735f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f827dc8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87f35c6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14b5497.png"/>
<Relationship Id="rId3" Type="http://schemas.openxmlformats.org/officeDocument/2006/relationships/image" Target="../media/filed406721be2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4da2c54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aa7569.png"/>
<Relationship Id="rId3" Type="http://schemas.openxmlformats.org/officeDocument/2006/relationships/image" Target="../media/filed401c1b65a2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f3513e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f27e5.png"/>
<Relationship Id="rId3" Type="http://schemas.openxmlformats.org/officeDocument/2006/relationships/image" Target="../media/filed40fcc60c2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bc620c.png"/>
<Relationship Id="rId3" Type="http://schemas.openxmlformats.org/officeDocument/2006/relationships/image" Target="../media/filed40727b7e86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51661f4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5c4192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2022-05-30T19:21:06Z</dcterms:modified>
  <cp:category/>
</cp:coreProperties>
</file>