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f83538d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d1b417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99c146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678606c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0313a10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f607c27.png"/>
<Relationship Id="rId3" Type="http://schemas.openxmlformats.org/officeDocument/2006/relationships/image" Target="../media/filed4012ae25a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1e913e4.png"/>
<Relationship Id="rId3" Type="http://schemas.openxmlformats.org/officeDocument/2006/relationships/image" Target="../media/filed407a1d3acd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d0a7503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e0f407f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63853a9.png"/>
<Relationship Id="rId3" Type="http://schemas.openxmlformats.org/officeDocument/2006/relationships/image" Target="../media/filed40552543c3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5c642f0.png"/>
<Relationship Id="rId3" Type="http://schemas.openxmlformats.org/officeDocument/2006/relationships/image" Target="../media/filed40d75711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96e68fd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0b04c3d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2856ada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2266a26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8de15b0.png"/>
<Relationship Id="rId3" Type="http://schemas.openxmlformats.org/officeDocument/2006/relationships/image" Target="../media/filed402af547f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1731a44.png"/>
<Relationship Id="rId3" Type="http://schemas.openxmlformats.org/officeDocument/2006/relationships/image" Target="../media/filed40786856a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1da63c2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0a92543.png"/>
<Relationship Id="rId3" Type="http://schemas.openxmlformats.org/officeDocument/2006/relationships/image" Target="../media/filed402e4f3a4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e82794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3915d9e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99954b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427c5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e362a4e.png"/>
<Relationship Id="rId3" Type="http://schemas.openxmlformats.org/officeDocument/2006/relationships/image" Target="../media/filed406a0f41c5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2796343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97e76d8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ac159d3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2bd557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e245d19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a304b03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d33781a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ca54e79.png"/>
<Relationship Id="rId3" Type="http://schemas.openxmlformats.org/officeDocument/2006/relationships/image" Target="../media/filed4058632da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dcd4cf9.png"/>
<Relationship Id="rId3" Type="http://schemas.openxmlformats.org/officeDocument/2006/relationships/image" Target="../media/filed406d2a4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4f1614c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2e871ee.png"/>
<Relationship Id="rId3" Type="http://schemas.openxmlformats.org/officeDocument/2006/relationships/image" Target="../media/filed40309b5397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1d375ec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7aa4977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3e95d13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eaa22b4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dd57bc5.png"/>
<Relationship Id="rId3" Type="http://schemas.openxmlformats.org/officeDocument/2006/relationships/image" Target="../media/filed40dde9e1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2c41871.png"/>
<Relationship Id="rId3" Type="http://schemas.openxmlformats.org/officeDocument/2006/relationships/image" Target="../media/filed4070c830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7164d8e.png"/>
<Relationship Id="rId3" Type="http://schemas.openxmlformats.org/officeDocument/2006/relationships/image" Target="../media/filed40615fd93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cb042fe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daa12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69020c6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604997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5ad183a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ae76cd3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bcf7a0a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a754845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11344bc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7d05e0f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96dcd6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39712fd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40e58a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6a11496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dc11684.png"/>
<Relationship Id="rId3" Type="http://schemas.openxmlformats.org/officeDocument/2006/relationships/image" Target="../media/filed4038c733e6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48b4610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3bb410b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f6f21e6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ed31788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49856c3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49237f5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e0e70a2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01926d6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48469f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7c04f8e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90e1821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5667279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34f777b.png"/>
<Relationship Id="rId3" Type="http://schemas.openxmlformats.org/officeDocument/2006/relationships/image" Target="../media/filed408183f7f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5743502.png"/>
<Relationship Id="rId3" Type="http://schemas.openxmlformats.org/officeDocument/2006/relationships/image" Target="../media/filed403ac3970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494db8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56061ed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e4e54e9.png"/>
<Relationship Id="rId3" Type="http://schemas.openxmlformats.org/officeDocument/2006/relationships/image" Target="../media/filed40776a5541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550d76.png"/>
<Relationship Id="rId3" Type="http://schemas.openxmlformats.org/officeDocument/2006/relationships/image" Target="../media/filed40499e95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b317ce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4b0df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eab2271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c6479c4.png"/>
<Relationship Id="rId3" Type="http://schemas.openxmlformats.org/officeDocument/2006/relationships/image" Target="../media/filed4035c8162c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00b1c63.png"/>
<Relationship Id="rId3" Type="http://schemas.openxmlformats.org/officeDocument/2006/relationships/image" Target="../media/filed4059416916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98472a9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cd44c4b.png"/>
<Relationship Id="rId3" Type="http://schemas.openxmlformats.org/officeDocument/2006/relationships/image" Target="../media/filed405e57317f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59c28c3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427ffa.png"/>
<Relationship Id="rId3" Type="http://schemas.openxmlformats.org/officeDocument/2006/relationships/image" Target="../media/filed40b475ff8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a7024ce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f886842.png"/>
<Relationship Id="rId3" Type="http://schemas.openxmlformats.org/officeDocument/2006/relationships/image" Target="../media/filed40995578a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b0742f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f16273f.png"/>
<Relationship Id="rId3" Type="http://schemas.openxmlformats.org/officeDocument/2006/relationships/image" Target="../media/filed4060fe190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71736ab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2642b3c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3a363cd.png"/>
<Relationship Id="rId3" Type="http://schemas.openxmlformats.org/officeDocument/2006/relationships/image" Target="../media/filed405936cec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9ad5fb1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2afb7.png"/>
<Relationship Id="rId3" Type="http://schemas.openxmlformats.org/officeDocument/2006/relationships/image" Target="../media/filed4067402ad9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2ea42ec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d2f64cd.png"/>
<Relationship Id="rId3" Type="http://schemas.openxmlformats.org/officeDocument/2006/relationships/image" Target="../media/filed402772a4c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3542857.png"/>
<Relationship Id="rId3" Type="http://schemas.openxmlformats.org/officeDocument/2006/relationships/image" Target="../media/filed4026514c77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0236d41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2715b8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2022-05-30T19:21:27Z</dcterms:modified>
  <cp:category/>
</cp:coreProperties>
</file>