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Relationship Id="rId37" Type="http://schemas.openxmlformats.org/officeDocument/2006/relationships/slide" Target="slides/slide30.xml"/>
<Relationship Id="rId38" Type="http://schemas.openxmlformats.org/officeDocument/2006/relationships/slide" Target="slides/slide31.xml"/>
<Relationship Id="rId39" Type="http://schemas.openxmlformats.org/officeDocument/2006/relationships/slide" Target="slides/slide32.xml"/>
<Relationship Id="rId40" Type="http://schemas.openxmlformats.org/officeDocument/2006/relationships/slide" Target="slides/slide33.xml"/>
<Relationship Id="rId41" Type="http://schemas.openxmlformats.org/officeDocument/2006/relationships/slide" Target="slides/slide34.xml"/>
<Relationship Id="rId42" Type="http://schemas.openxmlformats.org/officeDocument/2006/relationships/slide" Target="slides/slide35.xml"/>
<Relationship Id="rId43" Type="http://schemas.openxmlformats.org/officeDocument/2006/relationships/slide" Target="slides/slide36.xml"/>
<Relationship Id="rId44" Type="http://schemas.openxmlformats.org/officeDocument/2006/relationships/slide" Target="slides/slide37.xml"/>
<Relationship Id="rId45" Type="http://schemas.openxmlformats.org/officeDocument/2006/relationships/slide" Target="slides/slide38.xml"/>
<Relationship Id="rId46" Type="http://schemas.openxmlformats.org/officeDocument/2006/relationships/slide" Target="slides/slide39.xml"/>
<Relationship Id="rId47" Type="http://schemas.openxmlformats.org/officeDocument/2006/relationships/slide" Target="slides/slide40.xml"/>
<Relationship Id="rId48" Type="http://schemas.openxmlformats.org/officeDocument/2006/relationships/slide" Target="slides/slide41.xml"/>
<Relationship Id="rId49" Type="http://schemas.openxmlformats.org/officeDocument/2006/relationships/slide" Target="slides/slide42.xml"/>
<Relationship Id="rId50" Type="http://schemas.openxmlformats.org/officeDocument/2006/relationships/slide" Target="slides/slide43.xml"/>
<Relationship Id="rId51" Type="http://schemas.openxmlformats.org/officeDocument/2006/relationships/slide" Target="slides/slide44.xml"/>
<Relationship Id="rId52" Type="http://schemas.openxmlformats.org/officeDocument/2006/relationships/slide" Target="slides/slide45.xml"/>
<Relationship Id="rId53" Type="http://schemas.openxmlformats.org/officeDocument/2006/relationships/slide" Target="slides/slide46.xml"/>
<Relationship Id="rId54" Type="http://schemas.openxmlformats.org/officeDocument/2006/relationships/slide" Target="slides/slide47.xml"/>
<Relationship Id="rId55" Type="http://schemas.openxmlformats.org/officeDocument/2006/relationships/slide" Target="slides/slide48.xml"/>
<Relationship Id="rId56" Type="http://schemas.openxmlformats.org/officeDocument/2006/relationships/slide" Target="slides/slide49.xml"/>
<Relationship Id="rId57" Type="http://schemas.openxmlformats.org/officeDocument/2006/relationships/slide" Target="slides/slide50.xml"/>
<Relationship Id="rId58" Type="http://schemas.openxmlformats.org/officeDocument/2006/relationships/slide" Target="slides/slide51.xml"/>
<Relationship Id="rId59" Type="http://schemas.openxmlformats.org/officeDocument/2006/relationships/slide" Target="slides/slide52.xml"/>
<Relationship Id="rId60" Type="http://schemas.openxmlformats.org/officeDocument/2006/relationships/slide" Target="slides/slide53.xml"/>
<Relationship Id="rId61" Type="http://schemas.openxmlformats.org/officeDocument/2006/relationships/slide" Target="slides/slide54.xml"/>
<Relationship Id="rId62" Type="http://schemas.openxmlformats.org/officeDocument/2006/relationships/slide" Target="slides/slide55.xml"/>
<Relationship Id="rId63" Type="http://schemas.openxmlformats.org/officeDocument/2006/relationships/slide" Target="slides/slide56.xml"/>
<Relationship Id="rId64" Type="http://schemas.openxmlformats.org/officeDocument/2006/relationships/slide" Target="slides/slide57.xml"/>
<Relationship Id="rId65" Type="http://schemas.openxmlformats.org/officeDocument/2006/relationships/slide" Target="slides/slide58.xml"/>
<Relationship Id="rId66" Type="http://schemas.openxmlformats.org/officeDocument/2006/relationships/slide" Target="slides/slide59.xml"/>
<Relationship Id="rId67" Type="http://schemas.openxmlformats.org/officeDocument/2006/relationships/slide" Target="slides/slide60.xml"/>
<Relationship Id="rId68" Type="http://schemas.openxmlformats.org/officeDocument/2006/relationships/slide" Target="slides/slide61.xml"/>
<Relationship Id="rId69" Type="http://schemas.openxmlformats.org/officeDocument/2006/relationships/slide" Target="slides/slide62.xml"/>
<Relationship Id="rId70" Type="http://schemas.openxmlformats.org/officeDocument/2006/relationships/slide" Target="slides/slide63.xml"/>
<Relationship Id="rId71" Type="http://schemas.openxmlformats.org/officeDocument/2006/relationships/slide" Target="slides/slide64.xml"/>
<Relationship Id="rId72" Type="http://schemas.openxmlformats.org/officeDocument/2006/relationships/slide" Target="slides/slide65.xml"/>
<Relationship Id="rId73" Type="http://schemas.openxmlformats.org/officeDocument/2006/relationships/slide" Target="slides/slide66.xml"/>
<Relationship Id="rId74" Type="http://schemas.openxmlformats.org/officeDocument/2006/relationships/slide" Target="slides/slide67.xml"/>
<Relationship Id="rId75" Type="http://schemas.openxmlformats.org/officeDocument/2006/relationships/slide" Target="slides/slide68.xml"/>
<Relationship Id="rId76" Type="http://schemas.openxmlformats.org/officeDocument/2006/relationships/slide" Target="slides/slide69.xml"/>
<Relationship Id="rId77" Type="http://schemas.openxmlformats.org/officeDocument/2006/relationships/slide" Target="slides/slide70.xml"/>
<Relationship Id="rId78" Type="http://schemas.openxmlformats.org/officeDocument/2006/relationships/slide" Target="slides/slide71.xml"/>
<Relationship Id="rId79" Type="http://schemas.openxmlformats.org/officeDocument/2006/relationships/slide" Target="slides/slide72.xml"/>
<Relationship Id="rId80" Type="http://schemas.openxmlformats.org/officeDocument/2006/relationships/slide" Target="slides/slide73.xml"/>
<Relationship Id="rId81" Type="http://schemas.openxmlformats.org/officeDocument/2006/relationships/slide" Target="slides/slide74.xml"/>
<Relationship Id="rId82" Type="http://schemas.openxmlformats.org/officeDocument/2006/relationships/slide" Target="slides/slide75.xml"/>
<Relationship Id="rId83" Type="http://schemas.openxmlformats.org/officeDocument/2006/relationships/slide" Target="slides/slide76.xml"/>
<Relationship Id="rId84" Type="http://schemas.openxmlformats.org/officeDocument/2006/relationships/slide" Target="slides/slide77.xml"/>
<Relationship Id="rId85" Type="http://schemas.openxmlformats.org/officeDocument/2006/relationships/slide" Target="slides/slide78.xml"/>
<Relationship Id="rId86" Type="http://schemas.openxmlformats.org/officeDocument/2006/relationships/slide" Target="slides/slide79.xml"/>
<Relationship Id="rId87" Type="http://schemas.openxmlformats.org/officeDocument/2006/relationships/slide" Target="slides/slide80.xml"/>
<Relationship Id="rId88" Type="http://schemas.openxmlformats.org/officeDocument/2006/relationships/slide" Target="slides/slide81.xml"/>
<Relationship Id="rId89" Type="http://schemas.openxmlformats.org/officeDocument/2006/relationships/slide" Target="slides/slide82.xml"/>
<Relationship Id="rId90" Type="http://schemas.openxmlformats.org/officeDocument/2006/relationships/slide" Target="slides/slide83.xml"/>
<Relationship Id="rId91" Type="http://schemas.openxmlformats.org/officeDocument/2006/relationships/slide" Target="slides/slide84.xml"/>
<Relationship Id="rId92" Type="http://schemas.openxmlformats.org/officeDocument/2006/relationships/slide" Target="slides/slide85.xml"/>
<Relationship Id="rId93" Type="http://schemas.openxmlformats.org/officeDocument/2006/relationships/slide" Target="slides/slide86.xml"/>
<Relationship Id="rId94" Type="http://schemas.openxmlformats.org/officeDocument/2006/relationships/slide" Target="slides/slide87.xml"/>
<Relationship Id="rId95" Type="http://schemas.openxmlformats.org/officeDocument/2006/relationships/slide" Target="slides/slide88.xml"/>
<Relationship Id="rId96" Type="http://schemas.openxmlformats.org/officeDocument/2006/relationships/slide" Target="slides/slide89.xml"/>
<Relationship Id="rId97" Type="http://schemas.openxmlformats.org/officeDocument/2006/relationships/slide" Target="slides/slide90.xml"/>
<Relationship Id="rId98" Type="http://schemas.openxmlformats.org/officeDocument/2006/relationships/slide" Target="slides/slide91.xml"/>
<Relationship Id="rId99" Type="http://schemas.openxmlformats.org/officeDocument/2006/relationships/slide" Target="slides/slide92.xml"/>
<Relationship Id="rId100" Type="http://schemas.openxmlformats.org/officeDocument/2006/relationships/slide" Target="slides/slide93.xml"/>
<Relationship Id="rId101" Type="http://schemas.openxmlformats.org/officeDocument/2006/relationships/slide" Target="slides/slide94.xml"/>
<Relationship Id="rId102" Type="http://schemas.openxmlformats.org/officeDocument/2006/relationships/slide" Target="slides/slide95.xml"/>
<Relationship Id="rId103" Type="http://schemas.openxmlformats.org/officeDocument/2006/relationships/slide" Target="slides/slide96.xml"/>
<Relationship Id="rId104" Type="http://schemas.openxmlformats.org/officeDocument/2006/relationships/slide" Target="slides/slide97.xml"/>
<Relationship Id="rId105" Type="http://schemas.openxmlformats.org/officeDocument/2006/relationships/slide" Target="slides/slide98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cc8205c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87353e2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e885ba8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216b33d4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299945bf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66ae7395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2f72b23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7a22eae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aa26b56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8b1716c.png"/>
<Relationship Id="rId3" Type="http://schemas.openxmlformats.org/officeDocument/2006/relationships/image" Target="../media/filed40244f5f7a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90d4a43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50c5eec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2e92347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d2f4cc3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23a6b98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001129b.png"/>
<Relationship Id="rId3" Type="http://schemas.openxmlformats.org/officeDocument/2006/relationships/image" Target="../media/filed403ba4473c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f5c183f.png"/>
<Relationship Id="rId3" Type="http://schemas.openxmlformats.org/officeDocument/2006/relationships/image" Target="../media/filed4037628d0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1c6eae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1333b66.png"/>
<Relationship Id="rId3" Type="http://schemas.openxmlformats.org/officeDocument/2006/relationships/image" Target="../media/filed402c8f52fe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a464c54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09c6a46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37251a8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a824734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3cc1bf9.png"/>
<Relationship Id="rId3" Type="http://schemas.openxmlformats.org/officeDocument/2006/relationships/image" Target="../media/filed4034907fdd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2c0d2da4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94e792b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ce41297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26e29a4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60c3021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e112e9d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a896f09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976d0.png"/>
<Relationship Id="rId3" Type="http://schemas.openxmlformats.org/officeDocument/2006/relationships/image" Target="../media/filed40682b67dc.png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69b138c.png"/>
<Relationship Id="rId3" Type="http://schemas.openxmlformats.org/officeDocument/2006/relationships/image" Target="../media/filed40bfe36e9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296a3de4.png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c4466fb.png"/>
<Relationship Id="rId3" Type="http://schemas.openxmlformats.org/officeDocument/2006/relationships/image" Target="../media/filed405e744e59.png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cde5f43.png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2a012009.png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bc7207e.png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5492aa3.png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25574a3.png"/>
<Relationship Id="rId3" Type="http://schemas.openxmlformats.org/officeDocument/2006/relationships/image" Target="../media/filed4052e87ad6.png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dcf4b63.png"/>
<Relationship Id="rId3" Type="http://schemas.openxmlformats.org/officeDocument/2006/relationships/image" Target="../media/filed404de83e90.png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af9247c.png"/>
<Relationship Id="rId3" Type="http://schemas.openxmlformats.org/officeDocument/2006/relationships/image" Target="../media/filed4022983f3e.png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c833a33.png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2fb4729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21b434c.png"/>
</Relationships>

</file>

<file path=ppt/slides/_rels/slide5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29b56d6d.png"/>
</Relationships>

</file>

<file path=ppt/slides/_rels/slide5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27146da8.png"/>
</Relationships>

</file>

<file path=ppt/slides/_rels/slide5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5281e2a.png"/>
</Relationships>

</file>

<file path=ppt/slides/_rels/slide5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6d4d14a5.png"/>
</Relationships>

</file>

<file path=ppt/slides/_rels/slide5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9b07cbe.png"/>
</Relationships>

</file>

<file path=ppt/slides/_rels/slide5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5f736e7.png"/>
</Relationships>

</file>

<file path=ppt/slides/_rels/slide5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0866ca2.png"/>
</Relationships>

</file>

<file path=ppt/slides/_rels/slide5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11292d.png"/>
</Relationships>

</file>

<file path=ppt/slides/_rels/slide5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2e85ebc.png"/>
</Relationships>

</file>

<file path=ppt/slides/_rels/slide5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2aaf62df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8d85370.png"/>
</Relationships>

</file>

<file path=ppt/slides/_rels/slide6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0af60af.png"/>
<Relationship Id="rId3" Type="http://schemas.openxmlformats.org/officeDocument/2006/relationships/image" Target="../media/filed40360297b.png"/>
</Relationships>

</file>

<file path=ppt/slides/_rels/slide6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5ec6978.png"/>
</Relationships>

</file>

<file path=ppt/slides/_rels/slide6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d52423e.png"/>
</Relationships>

</file>

<file path=ppt/slides/_rels/slide6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60227bb0.png"/>
</Relationships>

</file>

<file path=ppt/slides/_rels/slide6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25c96fe5.png"/>
</Relationships>

</file>

<file path=ppt/slides/_rels/slide6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7fb476b.png"/>
</Relationships>

</file>

<file path=ppt/slides/_rels/slide6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690356a.png"/>
</Relationships>

</file>

<file path=ppt/slides/_rels/slide6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69de483d.png"/>
</Relationships>

</file>

<file path=ppt/slides/_rels/slide6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27b31e7.png"/>
</Relationships>

</file>

<file path=ppt/slides/_rels/slide6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c702184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2de7564b.png"/>
</Relationships>

</file>

<file path=ppt/slides/_rels/slide7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f117d01.png"/>
</Relationships>

</file>

<file path=ppt/slides/_rels/slide7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07c3b3f.png"/>
</Relationships>

</file>

<file path=ppt/slides/_rels/slide7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4fe483d.png"/>
<Relationship Id="rId3" Type="http://schemas.openxmlformats.org/officeDocument/2006/relationships/image" Target="../media/filed4067554d9b.png"/>
</Relationships>

</file>

<file path=ppt/slides/_rels/slide7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14a737d.png"/>
<Relationship Id="rId3" Type="http://schemas.openxmlformats.org/officeDocument/2006/relationships/image" Target="../media/filed40590f2ef0.png"/>
</Relationships>

</file>

<file path=ppt/slides/_rels/slide7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22c5f08.png"/>
</Relationships>

</file>

<file path=ppt/slides/_rels/slide7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ccf7bad.png"/>
</Relationships>

</file>

<file path=ppt/slides/_rels/slide7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51e3a67.png"/>
<Relationship Id="rId3" Type="http://schemas.openxmlformats.org/officeDocument/2006/relationships/image" Target="../media/filed40568af43.png"/>
</Relationships>

</file>

<file path=ppt/slides/_rels/slide7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eb06594.png"/>
<Relationship Id="rId3" Type="http://schemas.openxmlformats.org/officeDocument/2006/relationships/image" Target="../media/filed40466d42fc.png"/>
</Relationships>

</file>

<file path=ppt/slides/_rels/slide7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cc946f.png"/>
</Relationships>

</file>

<file path=ppt/slides/_rels/slide7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6eed485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6b6d22cc.png"/>
</Relationships>

</file>

<file path=ppt/slides/_rels/slide8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27fbb4e.png"/>
<Relationship Id="rId3" Type="http://schemas.openxmlformats.org/officeDocument/2006/relationships/image" Target="../media/filed4037bf65e1.png"/>
</Relationships>

</file>

<file path=ppt/slides/_rels/slide8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2df71535.png"/>
<Relationship Id="rId3" Type="http://schemas.openxmlformats.org/officeDocument/2006/relationships/image" Target="../media/filed401624e2d.png"/>
</Relationships>

</file>

<file path=ppt/slides/_rels/slide8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2850374.png"/>
</Relationships>

</file>

<file path=ppt/slides/_rels/slide8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b905899.png"/>
<Relationship Id="rId3" Type="http://schemas.openxmlformats.org/officeDocument/2006/relationships/image" Target="../media/filed408c16eca.png"/>
</Relationships>

</file>

<file path=ppt/slides/_rels/slide8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145546a.png"/>
</Relationships>

</file>

<file path=ppt/slides/_rels/slide8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cd04b0c.png"/>
<Relationship Id="rId3" Type="http://schemas.openxmlformats.org/officeDocument/2006/relationships/image" Target="../media/filed40206c78d6.png"/>
</Relationships>

</file>

<file path=ppt/slides/_rels/slide8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205f7eba.png"/>
</Relationships>

</file>

<file path=ppt/slides/_rels/slide8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ce8593e.png"/>
<Relationship Id="rId3" Type="http://schemas.openxmlformats.org/officeDocument/2006/relationships/image" Target="../media/filed403f5d2921.png"/>
</Relationships>

</file>

<file path=ppt/slides/_rels/slide8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9d7792a.png"/>
</Relationships>

</file>

<file path=ppt/slides/_rels/slide8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1775a94.png"/>
<Relationship Id="rId3" Type="http://schemas.openxmlformats.org/officeDocument/2006/relationships/image" Target="../media/filed406be1117d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6a86f38.png"/>
</Relationships>

</file>

<file path=ppt/slides/_rels/slide9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6eb455a8.png"/>
</Relationships>

</file>

<file path=ppt/slides/_rels/slide9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e923cfb.png"/>
<Relationship Id="rId3" Type="http://schemas.openxmlformats.org/officeDocument/2006/relationships/image" Target="../media/filed402eff6501.png"/>
</Relationships>

</file>

<file path=ppt/slides/_rels/slide9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973599.png"/>
</Relationships>

</file>

<file path=ppt/slides/_rels/slide9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2fcb4068.png"/>
<Relationship Id="rId3" Type="http://schemas.openxmlformats.org/officeDocument/2006/relationships/image" Target="../media/filed402e7e1c8a.png"/>
</Relationships>

</file>

<file path=ppt/slides/_rels/slide9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0fa5800.png"/>
</Relationships>

</file>

<file path=ppt/slides/_rels/slide9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2ad77072.png"/>
<Relationship Id="rId3" Type="http://schemas.openxmlformats.org/officeDocument/2006/relationships/image" Target="../media/filed4079bc2b9e.png"/>
</Relationships>

</file>

<file path=ppt/slides/_rels/slide9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121672e.png"/>
<Relationship Id="rId3" Type="http://schemas.openxmlformats.org/officeDocument/2006/relationships/image" Target="../media/filed40bc36b76.png"/>
</Relationships>

</file>

<file path=ppt/slides/_rels/slide9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29a5374b.png"/>
</Relationships>

</file>

<file path=ppt/slides/_rels/slide9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02d28bd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2022-05-30T19:21:49Z</dcterms:modified>
  <cp:category/>
</cp:coreProperties>
</file>