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Relationship Id="rId44" Type="http://schemas.openxmlformats.org/officeDocument/2006/relationships/slide" Target="slides/slide37.xml"/>
<Relationship Id="rId45" Type="http://schemas.openxmlformats.org/officeDocument/2006/relationships/slide" Target="slides/slide38.xml"/>
<Relationship Id="rId46" Type="http://schemas.openxmlformats.org/officeDocument/2006/relationships/slide" Target="slides/slide39.xml"/>
<Relationship Id="rId47" Type="http://schemas.openxmlformats.org/officeDocument/2006/relationships/slide" Target="slides/slide40.xml"/>
<Relationship Id="rId48" Type="http://schemas.openxmlformats.org/officeDocument/2006/relationships/slide" Target="slides/slide41.xml"/>
<Relationship Id="rId49" Type="http://schemas.openxmlformats.org/officeDocument/2006/relationships/slide" Target="slides/slide42.xml"/>
<Relationship Id="rId50" Type="http://schemas.openxmlformats.org/officeDocument/2006/relationships/slide" Target="slides/slide43.xml"/>
<Relationship Id="rId51" Type="http://schemas.openxmlformats.org/officeDocument/2006/relationships/slide" Target="slides/slide44.xml"/>
<Relationship Id="rId52" Type="http://schemas.openxmlformats.org/officeDocument/2006/relationships/slide" Target="slides/slide45.xml"/>
<Relationship Id="rId53" Type="http://schemas.openxmlformats.org/officeDocument/2006/relationships/slide" Target="slides/slide46.xml"/>
<Relationship Id="rId54" Type="http://schemas.openxmlformats.org/officeDocument/2006/relationships/slide" Target="slides/slide47.xml"/>
<Relationship Id="rId55" Type="http://schemas.openxmlformats.org/officeDocument/2006/relationships/slide" Target="slides/slide48.xml"/>
<Relationship Id="rId56" Type="http://schemas.openxmlformats.org/officeDocument/2006/relationships/slide" Target="slides/slide49.xml"/>
<Relationship Id="rId57" Type="http://schemas.openxmlformats.org/officeDocument/2006/relationships/slide" Target="slides/slide50.xml"/>
<Relationship Id="rId58" Type="http://schemas.openxmlformats.org/officeDocument/2006/relationships/slide" Target="slides/slide51.xml"/>
<Relationship Id="rId59" Type="http://schemas.openxmlformats.org/officeDocument/2006/relationships/slide" Target="slides/slide52.xml"/>
<Relationship Id="rId60" Type="http://schemas.openxmlformats.org/officeDocument/2006/relationships/slide" Target="slides/slide53.xml"/>
<Relationship Id="rId61" Type="http://schemas.openxmlformats.org/officeDocument/2006/relationships/slide" Target="slides/slide54.xml"/>
<Relationship Id="rId62" Type="http://schemas.openxmlformats.org/officeDocument/2006/relationships/slide" Target="slides/slide55.xml"/>
<Relationship Id="rId63" Type="http://schemas.openxmlformats.org/officeDocument/2006/relationships/slide" Target="slides/slide56.xml"/>
<Relationship Id="rId64" Type="http://schemas.openxmlformats.org/officeDocument/2006/relationships/slide" Target="slides/slide57.xml"/>
<Relationship Id="rId65" Type="http://schemas.openxmlformats.org/officeDocument/2006/relationships/slide" Target="slides/slide58.xml"/>
<Relationship Id="rId66" Type="http://schemas.openxmlformats.org/officeDocument/2006/relationships/slide" Target="slides/slide59.xml"/>
<Relationship Id="rId67" Type="http://schemas.openxmlformats.org/officeDocument/2006/relationships/slide" Target="slides/slide60.xml"/>
<Relationship Id="rId68" Type="http://schemas.openxmlformats.org/officeDocument/2006/relationships/slide" Target="slides/slide61.xml"/>
<Relationship Id="rId69" Type="http://schemas.openxmlformats.org/officeDocument/2006/relationships/slide" Target="slides/slide62.xml"/>
<Relationship Id="rId70" Type="http://schemas.openxmlformats.org/officeDocument/2006/relationships/slide" Target="slides/slide63.xml"/>
<Relationship Id="rId71" Type="http://schemas.openxmlformats.org/officeDocument/2006/relationships/slide" Target="slides/slide64.xml"/>
<Relationship Id="rId72" Type="http://schemas.openxmlformats.org/officeDocument/2006/relationships/slide" Target="slides/slide65.xml"/>
<Relationship Id="rId73" Type="http://schemas.openxmlformats.org/officeDocument/2006/relationships/slide" Target="slides/slide66.xml"/>
<Relationship Id="rId74" Type="http://schemas.openxmlformats.org/officeDocument/2006/relationships/slide" Target="slides/slide67.xml"/>
<Relationship Id="rId75" Type="http://schemas.openxmlformats.org/officeDocument/2006/relationships/slide" Target="slides/slide68.xml"/>
<Relationship Id="rId76" Type="http://schemas.openxmlformats.org/officeDocument/2006/relationships/slide" Target="slides/slide69.xml"/>
<Relationship Id="rId77" Type="http://schemas.openxmlformats.org/officeDocument/2006/relationships/slide" Target="slides/slide70.xml"/>
<Relationship Id="rId78" Type="http://schemas.openxmlformats.org/officeDocument/2006/relationships/slide" Target="slides/slide71.xml"/>
<Relationship Id="rId79" Type="http://schemas.openxmlformats.org/officeDocument/2006/relationships/slide" Target="slides/slide72.xml"/>
<Relationship Id="rId80" Type="http://schemas.openxmlformats.org/officeDocument/2006/relationships/slide" Target="slides/slide73.xml"/>
<Relationship Id="rId81" Type="http://schemas.openxmlformats.org/officeDocument/2006/relationships/slide" Target="slides/slide74.xml"/>
<Relationship Id="rId82" Type="http://schemas.openxmlformats.org/officeDocument/2006/relationships/slide" Target="slides/slide75.xml"/>
<Relationship Id="rId83" Type="http://schemas.openxmlformats.org/officeDocument/2006/relationships/slide" Target="slides/slide76.xml"/>
<Relationship Id="rId84" Type="http://schemas.openxmlformats.org/officeDocument/2006/relationships/slide" Target="slides/slide77.xml"/>
<Relationship Id="rId85" Type="http://schemas.openxmlformats.org/officeDocument/2006/relationships/slide" Target="slides/slide78.xml"/>
<Relationship Id="rId86" Type="http://schemas.openxmlformats.org/officeDocument/2006/relationships/slide" Target="slides/slide79.xml"/>
<Relationship Id="rId87" Type="http://schemas.openxmlformats.org/officeDocument/2006/relationships/slide" Target="slides/slide80.xml"/>
<Relationship Id="rId88" Type="http://schemas.openxmlformats.org/officeDocument/2006/relationships/slide" Target="slides/slide81.xml"/>
<Relationship Id="rId89" Type="http://schemas.openxmlformats.org/officeDocument/2006/relationships/slide" Target="slides/slide82.xml"/>
<Relationship Id="rId90" Type="http://schemas.openxmlformats.org/officeDocument/2006/relationships/slide" Target="slides/slide83.xml"/>
<Relationship Id="rId91" Type="http://schemas.openxmlformats.org/officeDocument/2006/relationships/slide" Target="slides/slide84.xml"/>
<Relationship Id="rId92" Type="http://schemas.openxmlformats.org/officeDocument/2006/relationships/slide" Target="slides/slide85.xml"/>
<Relationship Id="rId93" Type="http://schemas.openxmlformats.org/officeDocument/2006/relationships/slide" Target="slides/slide86.xml"/>
<Relationship Id="rId94" Type="http://schemas.openxmlformats.org/officeDocument/2006/relationships/slide" Target="slides/slide87.xml"/>
<Relationship Id="rId95" Type="http://schemas.openxmlformats.org/officeDocument/2006/relationships/slide" Target="slides/slide88.xml"/>
<Relationship Id="rId96" Type="http://schemas.openxmlformats.org/officeDocument/2006/relationships/slide" Target="slides/slide89.xml"/>
<Relationship Id="rId97" Type="http://schemas.openxmlformats.org/officeDocument/2006/relationships/slide" Target="slides/slide90.xml"/>
<Relationship Id="rId98" Type="http://schemas.openxmlformats.org/officeDocument/2006/relationships/slide" Target="slides/slide91.xml"/>
<Relationship Id="rId99" Type="http://schemas.openxmlformats.org/officeDocument/2006/relationships/slide" Target="slides/slide92.xml"/>
<Relationship Id="rId100" Type="http://schemas.openxmlformats.org/officeDocument/2006/relationships/slide" Target="slides/slide93.xml"/>
<Relationship Id="rId101" Type="http://schemas.openxmlformats.org/officeDocument/2006/relationships/slide" Target="slides/slide94.xml"/>
<Relationship Id="rId102" Type="http://schemas.openxmlformats.org/officeDocument/2006/relationships/slide" Target="slides/slide95.xml"/>
<Relationship Id="rId103" Type="http://schemas.openxmlformats.org/officeDocument/2006/relationships/slide" Target="slides/slide96.xml"/>
<Relationship Id="rId104" Type="http://schemas.openxmlformats.org/officeDocument/2006/relationships/slide" Target="slides/slide97.xml"/>
<Relationship Id="rId105" Type="http://schemas.openxmlformats.org/officeDocument/2006/relationships/slide" Target="slides/slide9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2494eb7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2e972d2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51c25a2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d643944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03f3a6f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15a7697.png"/>
<Relationship Id="rId3" Type="http://schemas.openxmlformats.org/officeDocument/2006/relationships/image" Target="../media/filed40354a594f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f5d64c4.png"/>
<Relationship Id="rId3" Type="http://schemas.openxmlformats.org/officeDocument/2006/relationships/image" Target="../media/filed4055a23ae7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ed47d9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b8627f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d832494.png"/>
<Relationship Id="rId3" Type="http://schemas.openxmlformats.org/officeDocument/2006/relationships/image" Target="../media/filed4056ad1838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470513d.png"/>
<Relationship Id="rId3" Type="http://schemas.openxmlformats.org/officeDocument/2006/relationships/image" Target="../media/filed4050c6688f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89c3366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e594197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44f1476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db41306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7b03bce.png"/>
<Relationship Id="rId3" Type="http://schemas.openxmlformats.org/officeDocument/2006/relationships/image" Target="../media/filed40690a1e49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714765.png"/>
<Relationship Id="rId3" Type="http://schemas.openxmlformats.org/officeDocument/2006/relationships/image" Target="../media/filed405c512fee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5ce3bfe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33231a6.png"/>
<Relationship Id="rId3" Type="http://schemas.openxmlformats.org/officeDocument/2006/relationships/image" Target="../media/filed40180722a0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49f4196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fa76db4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8223470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b3a145d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3975002.png"/>
<Relationship Id="rId3" Type="http://schemas.openxmlformats.org/officeDocument/2006/relationships/image" Target="../media/filed4056ad5bd8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06920b3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b463ed5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23e5960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dab594a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fc345e3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1fe3f8c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2754f9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ca64198.png"/>
<Relationship Id="rId3" Type="http://schemas.openxmlformats.org/officeDocument/2006/relationships/image" Target="../media/filed40a6061f3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2b67a73.png"/>
<Relationship Id="rId3" Type="http://schemas.openxmlformats.org/officeDocument/2006/relationships/image" Target="../media/filed405dbc482d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bb2490e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d4953.png"/>
<Relationship Id="rId3" Type="http://schemas.openxmlformats.org/officeDocument/2006/relationships/image" Target="../media/filed401a52c1d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dc530de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2dd1e79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5a067b2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97e356f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de9ff0.png"/>
<Relationship Id="rId3" Type="http://schemas.openxmlformats.org/officeDocument/2006/relationships/image" Target="../media/filed407c8f4185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a1e294.png"/>
<Relationship Id="rId3" Type="http://schemas.openxmlformats.org/officeDocument/2006/relationships/image" Target="../media/filed4064c9281f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d06222.png"/>
<Relationship Id="rId3" Type="http://schemas.openxmlformats.org/officeDocument/2006/relationships/image" Target="../media/filed406e396759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0654c4c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5167017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15710be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61c259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10e581c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5844af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e684301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6c311f4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6274f2e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4083ea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a2b1970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1ca1b9d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383bcf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bab513d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7ab1fdb.png"/>
<Relationship Id="rId3" Type="http://schemas.openxmlformats.org/officeDocument/2006/relationships/image" Target="../media/filed403f074bb1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d3049b1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87d5bf.png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683f35.png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fbd5019.png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65e1ce8.png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a202256.png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4473d2f.png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6f52ad8.png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9ba41d0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b41764c.png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818376b.png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4ee12b.png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9184b10.png"/>
<Relationship Id="rId3" Type="http://schemas.openxmlformats.org/officeDocument/2006/relationships/image" Target="../media/filed40139659fe.png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4ebac5.png"/>
<Relationship Id="rId3" Type="http://schemas.openxmlformats.org/officeDocument/2006/relationships/image" Target="../media/filed40215d5937.png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c387745.png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fcc7ca6.png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cb81784.png"/>
<Relationship Id="rId3" Type="http://schemas.openxmlformats.org/officeDocument/2006/relationships/image" Target="../media/filed405efa1a6.png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9223dfe.png"/>
<Relationship Id="rId3" Type="http://schemas.openxmlformats.org/officeDocument/2006/relationships/image" Target="../media/filed4010943c1.png"/>
</Relationships>

</file>

<file path=ppt/slides/_rels/slide7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319eda.png"/>
</Relationships>

</file>

<file path=ppt/slides/_rels/slide7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adf5a60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b5d890.png"/>
</Relationships>

</file>

<file path=ppt/slides/_rels/slide8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9364197.png"/>
<Relationship Id="rId3" Type="http://schemas.openxmlformats.org/officeDocument/2006/relationships/image" Target="../media/filed401bf944bb.png"/>
</Relationships>

</file>

<file path=ppt/slides/_rels/slide8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e77215.png"/>
<Relationship Id="rId3" Type="http://schemas.openxmlformats.org/officeDocument/2006/relationships/image" Target="../media/filed4024666bfc.png"/>
</Relationships>

</file>

<file path=ppt/slides/_rels/slide8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65676e.png"/>
</Relationships>

</file>

<file path=ppt/slides/_rels/slide8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9ed2aa7.png"/>
<Relationship Id="rId3" Type="http://schemas.openxmlformats.org/officeDocument/2006/relationships/image" Target="../media/filed401f5a1131.png"/>
</Relationships>

</file>

<file path=ppt/slides/_rels/slide8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7c6e1df4.png"/>
</Relationships>

</file>

<file path=ppt/slides/_rels/slide8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cbe59a.png"/>
<Relationship Id="rId3" Type="http://schemas.openxmlformats.org/officeDocument/2006/relationships/image" Target="../media/filed402022e60.png"/>
</Relationships>

</file>

<file path=ppt/slides/_rels/slide8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2bf4599.png"/>
</Relationships>

</file>

<file path=ppt/slides/_rels/slide8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62542595.png"/>
<Relationship Id="rId3" Type="http://schemas.openxmlformats.org/officeDocument/2006/relationships/image" Target="../media/filed40335766f5.png"/>
</Relationships>

</file>

<file path=ppt/slides/_rels/slide8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7c457b7.png"/>
</Relationships>

</file>

<file path=ppt/slides/_rels/slide8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244a67.png"/>
<Relationship Id="rId3" Type="http://schemas.openxmlformats.org/officeDocument/2006/relationships/image" Target="../media/filed407f174261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a01cb2.png"/>
</Relationships>

</file>

<file path=ppt/slides/_rels/slide9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d923e08.png"/>
</Relationships>

</file>

<file path=ppt/slides/_rels/slide9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2c613aa2.png"/>
<Relationship Id="rId3" Type="http://schemas.openxmlformats.org/officeDocument/2006/relationships/image" Target="../media/filed4037faa45.png"/>
</Relationships>

</file>

<file path=ppt/slides/_rels/slide9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ad05e32.png"/>
</Relationships>

</file>

<file path=ppt/slides/_rels/slide9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1ae3dd0.png"/>
<Relationship Id="rId3" Type="http://schemas.openxmlformats.org/officeDocument/2006/relationships/image" Target="../media/filed4072fb4afd.png"/>
</Relationships>

</file>

<file path=ppt/slides/_rels/slide9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131b2f78.png"/>
</Relationships>

</file>

<file path=ppt/slides/_rels/slide9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37f14469.png"/>
<Relationship Id="rId3" Type="http://schemas.openxmlformats.org/officeDocument/2006/relationships/image" Target="../media/filed40d756375.png"/>
</Relationships>

</file>

<file path=ppt/slides/_rels/slide9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40d82bf3.png"/>
<Relationship Id="rId3" Type="http://schemas.openxmlformats.org/officeDocument/2006/relationships/image" Target="../media/filed4018eb3e37.png"/>
</Relationships>

</file>

<file path=ppt/slides/_rels/slide9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5f196bf2.png"/>
</Relationships>

</file>

<file path=ppt/slides/_rels/slide9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d40eb31dee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2022-05-30T19:22:11Z</dcterms:modified>
  <cp:category/>
</cp:coreProperties>
</file>