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Relationship Id="rId44" Type="http://schemas.openxmlformats.org/officeDocument/2006/relationships/slide" Target="slides/slide37.xml"/>
<Relationship Id="rId45" Type="http://schemas.openxmlformats.org/officeDocument/2006/relationships/slide" Target="slides/slide38.xml"/>
<Relationship Id="rId46" Type="http://schemas.openxmlformats.org/officeDocument/2006/relationships/slide" Target="slides/slide39.xml"/>
<Relationship Id="rId47" Type="http://schemas.openxmlformats.org/officeDocument/2006/relationships/slide" Target="slides/slide40.xml"/>
<Relationship Id="rId48" Type="http://schemas.openxmlformats.org/officeDocument/2006/relationships/slide" Target="slides/slide41.xml"/>
<Relationship Id="rId49" Type="http://schemas.openxmlformats.org/officeDocument/2006/relationships/slide" Target="slides/slide42.xml"/>
<Relationship Id="rId50" Type="http://schemas.openxmlformats.org/officeDocument/2006/relationships/slide" Target="slides/slide43.xml"/>
<Relationship Id="rId51" Type="http://schemas.openxmlformats.org/officeDocument/2006/relationships/slide" Target="slides/slide44.xml"/>
<Relationship Id="rId52" Type="http://schemas.openxmlformats.org/officeDocument/2006/relationships/slide" Target="slides/slide45.xml"/>
<Relationship Id="rId53" Type="http://schemas.openxmlformats.org/officeDocument/2006/relationships/slide" Target="slides/slide46.xml"/>
<Relationship Id="rId54" Type="http://schemas.openxmlformats.org/officeDocument/2006/relationships/slide" Target="slides/slide47.xml"/>
<Relationship Id="rId55" Type="http://schemas.openxmlformats.org/officeDocument/2006/relationships/slide" Target="slides/slide48.xml"/>
<Relationship Id="rId56" Type="http://schemas.openxmlformats.org/officeDocument/2006/relationships/slide" Target="slides/slide49.xml"/>
<Relationship Id="rId57" Type="http://schemas.openxmlformats.org/officeDocument/2006/relationships/slide" Target="slides/slide50.xml"/>
<Relationship Id="rId58" Type="http://schemas.openxmlformats.org/officeDocument/2006/relationships/slide" Target="slides/slide51.xml"/>
<Relationship Id="rId59" Type="http://schemas.openxmlformats.org/officeDocument/2006/relationships/slide" Target="slides/slide52.xml"/>
<Relationship Id="rId60" Type="http://schemas.openxmlformats.org/officeDocument/2006/relationships/slide" Target="slides/slide53.xml"/>
<Relationship Id="rId61" Type="http://schemas.openxmlformats.org/officeDocument/2006/relationships/slide" Target="slides/slide54.xml"/>
<Relationship Id="rId62" Type="http://schemas.openxmlformats.org/officeDocument/2006/relationships/slide" Target="slides/slide55.xml"/>
<Relationship Id="rId63" Type="http://schemas.openxmlformats.org/officeDocument/2006/relationships/slide" Target="slides/slide56.xml"/>
<Relationship Id="rId64" Type="http://schemas.openxmlformats.org/officeDocument/2006/relationships/slide" Target="slides/slide57.xml"/>
<Relationship Id="rId65" Type="http://schemas.openxmlformats.org/officeDocument/2006/relationships/slide" Target="slides/slide58.xml"/>
<Relationship Id="rId66" Type="http://schemas.openxmlformats.org/officeDocument/2006/relationships/slide" Target="slides/slide59.xml"/>
<Relationship Id="rId67" Type="http://schemas.openxmlformats.org/officeDocument/2006/relationships/slide" Target="slides/slide60.xml"/>
<Relationship Id="rId68" Type="http://schemas.openxmlformats.org/officeDocument/2006/relationships/slide" Target="slides/slide61.xml"/>
<Relationship Id="rId69" Type="http://schemas.openxmlformats.org/officeDocument/2006/relationships/slide" Target="slides/slide62.xml"/>
<Relationship Id="rId70" Type="http://schemas.openxmlformats.org/officeDocument/2006/relationships/slide" Target="slides/slide63.xml"/>
<Relationship Id="rId71" Type="http://schemas.openxmlformats.org/officeDocument/2006/relationships/slide" Target="slides/slide64.xml"/>
<Relationship Id="rId72" Type="http://schemas.openxmlformats.org/officeDocument/2006/relationships/slide" Target="slides/slide65.xml"/>
<Relationship Id="rId73" Type="http://schemas.openxmlformats.org/officeDocument/2006/relationships/slide" Target="slides/slide66.xml"/>
<Relationship Id="rId74" Type="http://schemas.openxmlformats.org/officeDocument/2006/relationships/slide" Target="slides/slide67.xml"/>
<Relationship Id="rId75" Type="http://schemas.openxmlformats.org/officeDocument/2006/relationships/slide" Target="slides/slide68.xml"/>
<Relationship Id="rId76" Type="http://schemas.openxmlformats.org/officeDocument/2006/relationships/slide" Target="slides/slide69.xml"/>
<Relationship Id="rId77" Type="http://schemas.openxmlformats.org/officeDocument/2006/relationships/slide" Target="slides/slide70.xml"/>
<Relationship Id="rId78" Type="http://schemas.openxmlformats.org/officeDocument/2006/relationships/slide" Target="slides/slide71.xml"/>
<Relationship Id="rId79" Type="http://schemas.openxmlformats.org/officeDocument/2006/relationships/slide" Target="slides/slide72.xml"/>
<Relationship Id="rId80" Type="http://schemas.openxmlformats.org/officeDocument/2006/relationships/slide" Target="slides/slide73.xml"/>
<Relationship Id="rId81" Type="http://schemas.openxmlformats.org/officeDocument/2006/relationships/slide" Target="slides/slide74.xml"/>
<Relationship Id="rId82" Type="http://schemas.openxmlformats.org/officeDocument/2006/relationships/slide" Target="slides/slide75.xml"/>
<Relationship Id="rId83" Type="http://schemas.openxmlformats.org/officeDocument/2006/relationships/slide" Target="slides/slide76.xml"/>
<Relationship Id="rId84" Type="http://schemas.openxmlformats.org/officeDocument/2006/relationships/slide" Target="slides/slide77.xml"/>
<Relationship Id="rId85" Type="http://schemas.openxmlformats.org/officeDocument/2006/relationships/slide" Target="slides/slide78.xml"/>
<Relationship Id="rId86" Type="http://schemas.openxmlformats.org/officeDocument/2006/relationships/slide" Target="slides/slide79.xml"/>
<Relationship Id="rId87" Type="http://schemas.openxmlformats.org/officeDocument/2006/relationships/slide" Target="slides/slide80.xml"/>
<Relationship Id="rId88" Type="http://schemas.openxmlformats.org/officeDocument/2006/relationships/slide" Target="slides/slide81.xml"/>
<Relationship Id="rId89" Type="http://schemas.openxmlformats.org/officeDocument/2006/relationships/slide" Target="slides/slide82.xml"/>
<Relationship Id="rId90" Type="http://schemas.openxmlformats.org/officeDocument/2006/relationships/slide" Target="slides/slide83.xml"/>
<Relationship Id="rId91" Type="http://schemas.openxmlformats.org/officeDocument/2006/relationships/slide" Target="slides/slide84.xml"/>
<Relationship Id="rId92" Type="http://schemas.openxmlformats.org/officeDocument/2006/relationships/slide" Target="slides/slide85.xml"/>
<Relationship Id="rId93" Type="http://schemas.openxmlformats.org/officeDocument/2006/relationships/slide" Target="slides/slide86.xml"/>
<Relationship Id="rId94" Type="http://schemas.openxmlformats.org/officeDocument/2006/relationships/slide" Target="slides/slide87.xml"/>
<Relationship Id="rId95" Type="http://schemas.openxmlformats.org/officeDocument/2006/relationships/slide" Target="slides/slide88.xml"/>
<Relationship Id="rId96" Type="http://schemas.openxmlformats.org/officeDocument/2006/relationships/slide" Target="slides/slide89.xml"/>
<Relationship Id="rId97" Type="http://schemas.openxmlformats.org/officeDocument/2006/relationships/slide" Target="slides/slide90.xml"/>
<Relationship Id="rId98" Type="http://schemas.openxmlformats.org/officeDocument/2006/relationships/slide" Target="slides/slide91.xml"/>
<Relationship Id="rId99" Type="http://schemas.openxmlformats.org/officeDocument/2006/relationships/slide" Target="slides/slide92.xml"/>
<Relationship Id="rId100" Type="http://schemas.openxmlformats.org/officeDocument/2006/relationships/slide" Target="slides/slide93.xml"/>
<Relationship Id="rId101" Type="http://schemas.openxmlformats.org/officeDocument/2006/relationships/slide" Target="slides/slide94.xml"/>
<Relationship Id="rId102" Type="http://schemas.openxmlformats.org/officeDocument/2006/relationships/slide" Target="slides/slide95.xml"/>
<Relationship Id="rId103" Type="http://schemas.openxmlformats.org/officeDocument/2006/relationships/slide" Target="slides/slide96.xml"/>
<Relationship Id="rId104" Type="http://schemas.openxmlformats.org/officeDocument/2006/relationships/slide" Target="slides/slide97.xml"/>
<Relationship Id="rId105" Type="http://schemas.openxmlformats.org/officeDocument/2006/relationships/slide" Target="slides/slide9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e516138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064bbf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55c2fc0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36f436c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88c3165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fca2f31.png"/>
<Relationship Id="rId3" Type="http://schemas.openxmlformats.org/officeDocument/2006/relationships/image" Target="../media/file17f85a85a4b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60d30fa.png"/>
<Relationship Id="rId3" Type="http://schemas.openxmlformats.org/officeDocument/2006/relationships/image" Target="../media/file17f864dc263a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933494a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9613d76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b9a696.png"/>
<Relationship Id="rId3" Type="http://schemas.openxmlformats.org/officeDocument/2006/relationships/image" Target="../media/file17f82512273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409768.png"/>
<Relationship Id="rId3" Type="http://schemas.openxmlformats.org/officeDocument/2006/relationships/image" Target="../media/file17f81bab4ac3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8eb6727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87f4794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f85170f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b402226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ae239a2.png"/>
<Relationship Id="rId3" Type="http://schemas.openxmlformats.org/officeDocument/2006/relationships/image" Target="../media/file17f8452a7902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4e66c1d.png"/>
<Relationship Id="rId3" Type="http://schemas.openxmlformats.org/officeDocument/2006/relationships/image" Target="../media/file17f8476351c7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6092790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f9e8b9.png"/>
<Relationship Id="rId3" Type="http://schemas.openxmlformats.org/officeDocument/2006/relationships/image" Target="../media/file17f8734bf19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82451d3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f461ce4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a5030dd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ba149d2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aa2625.png"/>
<Relationship Id="rId3" Type="http://schemas.openxmlformats.org/officeDocument/2006/relationships/image" Target="../media/file17f83bf71ce4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817707e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6411d86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e004309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6b66348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8db1757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5c9367a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5645bed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814627f.png"/>
<Relationship Id="rId3" Type="http://schemas.openxmlformats.org/officeDocument/2006/relationships/image" Target="../media/file17f8c981ccc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60d4c7a.png"/>
<Relationship Id="rId3" Type="http://schemas.openxmlformats.org/officeDocument/2006/relationships/image" Target="../media/file17f8140d20f1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554eb9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2b941b4.png"/>
<Relationship Id="rId3" Type="http://schemas.openxmlformats.org/officeDocument/2006/relationships/image" Target="../media/file17f844272709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69053dc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7107007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5743a72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23e6e3d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ced6349.png"/>
<Relationship Id="rId3" Type="http://schemas.openxmlformats.org/officeDocument/2006/relationships/image" Target="../media/file17f844f0666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f314812.png"/>
<Relationship Id="rId3" Type="http://schemas.openxmlformats.org/officeDocument/2006/relationships/image" Target="../media/file17f8571a2558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6833f9d.png"/>
<Relationship Id="rId3" Type="http://schemas.openxmlformats.org/officeDocument/2006/relationships/image" Target="../media/file17f817f33955.png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bfa7730.png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7915518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5cc378f.png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7cc1a57.png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94e4efd.png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a4446c4.png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28657de.png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7f07af2.png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df05bdc.png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3785870.png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f044132.png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41325e2.png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56137ea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570548c.png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5b959c4.png"/>
<Relationship Id="rId3" Type="http://schemas.openxmlformats.org/officeDocument/2006/relationships/image" Target="../media/file17f8184d212e.png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1802a78.png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35246f.png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21a5452.png"/>
</Relationships>

</file>

<file path=ppt/slides/_rels/slide6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97a4071.png"/>
</Relationships>

</file>

<file path=ppt/slides/_rels/slide6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e933b7.png"/>
</Relationships>

</file>

<file path=ppt/slides/_rels/slide6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50d3114.png"/>
</Relationships>

</file>

<file path=ppt/slides/_rels/slide6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dec2983.png"/>
</Relationships>

</file>

<file path=ppt/slides/_rels/slide6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b652f27.png"/>
</Relationships>

</file>

<file path=ppt/slides/_rels/slide6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4eb5059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e376e42.png"/>
</Relationships>

</file>

<file path=ppt/slides/_rels/slide7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52e3faa.png"/>
</Relationships>

</file>

<file path=ppt/slides/_rels/slide7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3cc5e37.png"/>
</Relationships>

</file>

<file path=ppt/slides/_rels/slide7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03f734f.png"/>
<Relationship Id="rId3" Type="http://schemas.openxmlformats.org/officeDocument/2006/relationships/image" Target="../media/file17f857de7e79.png"/>
</Relationships>

</file>

<file path=ppt/slides/_rels/slide7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36bae0.png"/>
<Relationship Id="rId3" Type="http://schemas.openxmlformats.org/officeDocument/2006/relationships/image" Target="../media/file17f82b975071.png"/>
</Relationships>

</file>

<file path=ppt/slides/_rels/slide7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1091194.png"/>
</Relationships>

</file>

<file path=ppt/slides/_rels/slide7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8ff506f.png"/>
</Relationships>

</file>

<file path=ppt/slides/_rels/slide7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47357b9.png"/>
<Relationship Id="rId3" Type="http://schemas.openxmlformats.org/officeDocument/2006/relationships/image" Target="../media/file17f81f677988.png"/>
</Relationships>

</file>

<file path=ppt/slides/_rels/slide7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1623a2f.png"/>
<Relationship Id="rId3" Type="http://schemas.openxmlformats.org/officeDocument/2006/relationships/image" Target="../media/file17f8183a539a.png"/>
</Relationships>

</file>

<file path=ppt/slides/_rels/slide7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9234a0b.png"/>
</Relationships>

</file>

<file path=ppt/slides/_rels/slide7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7e42e20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c6d19e9.png"/>
</Relationships>

</file>

<file path=ppt/slides/_rels/slide8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7357101.png"/>
<Relationship Id="rId3" Type="http://schemas.openxmlformats.org/officeDocument/2006/relationships/image" Target="../media/file17f830f07389.png"/>
</Relationships>

</file>

<file path=ppt/slides/_rels/slide8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dcb27a0.png"/>
<Relationship Id="rId3" Type="http://schemas.openxmlformats.org/officeDocument/2006/relationships/image" Target="../media/file17f8bf26b1.png"/>
</Relationships>

</file>

<file path=ppt/slides/_rels/slide8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dd67116.png"/>
</Relationships>

</file>

<file path=ppt/slides/_rels/slide8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4d1564ff.png"/>
<Relationship Id="rId3" Type="http://schemas.openxmlformats.org/officeDocument/2006/relationships/image" Target="../media/file17f867764dc0.png"/>
</Relationships>

</file>

<file path=ppt/slides/_rels/slide8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b857f5.png"/>
</Relationships>

</file>

<file path=ppt/slides/_rels/slide8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9134c75.png"/>
<Relationship Id="rId3" Type="http://schemas.openxmlformats.org/officeDocument/2006/relationships/image" Target="../media/file17f843d07342.png"/>
</Relationships>

</file>

<file path=ppt/slides/_rels/slide8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3624c70.png"/>
</Relationships>

</file>

<file path=ppt/slides/_rels/slide8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4be5b35.png"/>
<Relationship Id="rId3" Type="http://schemas.openxmlformats.org/officeDocument/2006/relationships/image" Target="../media/file17f85c651394.png"/>
</Relationships>

</file>

<file path=ppt/slides/_rels/slide8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448251b.png"/>
</Relationships>

</file>

<file path=ppt/slides/_rels/slide8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1db7d87.png"/>
<Relationship Id="rId3" Type="http://schemas.openxmlformats.org/officeDocument/2006/relationships/image" Target="../media/file17f827e66780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bc5ef.png"/>
</Relationships>

</file>

<file path=ppt/slides/_rels/slide9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39f91782.png"/>
</Relationships>

</file>

<file path=ppt/slides/_rels/slide9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d3a4935.png"/>
<Relationship Id="rId3" Type="http://schemas.openxmlformats.org/officeDocument/2006/relationships/image" Target="../media/file17f86a802601.png"/>
</Relationships>

</file>

<file path=ppt/slides/_rels/slide9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76e45413.png"/>
</Relationships>

</file>

<file path=ppt/slides/_rels/slide9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23bb4bb4.png"/>
<Relationship Id="rId3" Type="http://schemas.openxmlformats.org/officeDocument/2006/relationships/image" Target="../media/file17f85ae2117.png"/>
</Relationships>

</file>

<file path=ppt/slides/_rels/slide9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20d3ca2.png"/>
</Relationships>

</file>

<file path=ppt/slides/_rels/slide9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68ea3c5.png"/>
<Relationship Id="rId3" Type="http://schemas.openxmlformats.org/officeDocument/2006/relationships/image" Target="../media/file17f87cc7916.png"/>
</Relationships>

</file>

<file path=ppt/slides/_rels/slide9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3a03769.png"/>
<Relationship Id="rId3" Type="http://schemas.openxmlformats.org/officeDocument/2006/relationships/image" Target="../media/file17f8211c75f4.png"/>
</Relationships>

</file>

<file path=ppt/slides/_rels/slide9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1b064c1a.png"/>
</Relationships>

</file>

<file path=ppt/slides/_rels/slide9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7f858d72b8c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2022-05-30T23:01:05Z</dcterms:modified>
  <cp:category/>
</cp:coreProperties>
</file>