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bdc221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97312c4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7a0616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9cd3ff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533d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e6741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fc8467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8d910e6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26a43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28d43dd.png"/>
<Relationship Id="rId3" Type="http://schemas.openxmlformats.org/officeDocument/2006/relationships/image" Target="../media/file17f87c8d34ed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4fb6a8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52a1d56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8f41fa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1af735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2c2275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4bd66ac.png"/>
<Relationship Id="rId3" Type="http://schemas.openxmlformats.org/officeDocument/2006/relationships/image" Target="../media/file17f86d393dd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9e66983.png"/>
<Relationship Id="rId3" Type="http://schemas.openxmlformats.org/officeDocument/2006/relationships/image" Target="../media/file17f877c8231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b796c1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3733a87.png"/>
<Relationship Id="rId3" Type="http://schemas.openxmlformats.org/officeDocument/2006/relationships/image" Target="../media/file17f86a827e48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6b3d0d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616db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8d4155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d32317d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1c012cb.png"/>
<Relationship Id="rId3" Type="http://schemas.openxmlformats.org/officeDocument/2006/relationships/image" Target="../media/file17f81ccf4ee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ff32e5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b9e7bc5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ff1ee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2e77fa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fec57f0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679189b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c15ffb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a2c3749.png"/>
<Relationship Id="rId3" Type="http://schemas.openxmlformats.org/officeDocument/2006/relationships/image" Target="../media/file17f829974f35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3d69b0.png"/>
<Relationship Id="rId3" Type="http://schemas.openxmlformats.org/officeDocument/2006/relationships/image" Target="../media/file17f85e76135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342ceb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688d4.png"/>
<Relationship Id="rId3" Type="http://schemas.openxmlformats.org/officeDocument/2006/relationships/image" Target="../media/file17f822a76fe6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c854e7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75314eb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b072f87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c9b580c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cf5414f.png"/>
<Relationship Id="rId3" Type="http://schemas.openxmlformats.org/officeDocument/2006/relationships/image" Target="../media/file17f86d9112f2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a576dab.png"/>
<Relationship Id="rId3" Type="http://schemas.openxmlformats.org/officeDocument/2006/relationships/image" Target="../media/file17f85ad117a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578510e.png"/>
<Relationship Id="rId3" Type="http://schemas.openxmlformats.org/officeDocument/2006/relationships/image" Target="../media/file17f84c792bd9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3d67af7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c9f2c8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3a83a1e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01b6263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16d96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fb14da8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7f640da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6b7c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0c53b0d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692969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0f35560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9925f7e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7b712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dee62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0e134f.png"/>
<Relationship Id="rId3" Type="http://schemas.openxmlformats.org/officeDocument/2006/relationships/image" Target="../media/file17f86b5c5e77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9df1f20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b702a1d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7b26174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c963e28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7813d8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ea113f1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c9b7475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d54878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eb46c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21e5b03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9797c2a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771dea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b72670.png"/>
<Relationship Id="rId3" Type="http://schemas.openxmlformats.org/officeDocument/2006/relationships/image" Target="../media/file17f823c26002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403afa.png"/>
<Relationship Id="rId3" Type="http://schemas.openxmlformats.org/officeDocument/2006/relationships/image" Target="../media/file17f8568a2f6a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4c46e72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17e6515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05f37e7.png"/>
<Relationship Id="rId3" Type="http://schemas.openxmlformats.org/officeDocument/2006/relationships/image" Target="../media/file17f864e47a94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8a01045.png"/>
<Relationship Id="rId3" Type="http://schemas.openxmlformats.org/officeDocument/2006/relationships/image" Target="../media/file17f868ba2994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356c0c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44958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e12ac7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181c1a.png"/>
<Relationship Id="rId3" Type="http://schemas.openxmlformats.org/officeDocument/2006/relationships/image" Target="../media/file17f82a437d4b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051ed3.png"/>
<Relationship Id="rId3" Type="http://schemas.openxmlformats.org/officeDocument/2006/relationships/image" Target="../media/file17f857c41d92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263f4a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7337d32.png"/>
<Relationship Id="rId3" Type="http://schemas.openxmlformats.org/officeDocument/2006/relationships/image" Target="../media/file17f875034b5a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e368d1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da315b9.png"/>
<Relationship Id="rId3" Type="http://schemas.openxmlformats.org/officeDocument/2006/relationships/image" Target="../media/file17f8734f5ce8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48378b9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4bc2e50.png"/>
<Relationship Id="rId3" Type="http://schemas.openxmlformats.org/officeDocument/2006/relationships/image" Target="../media/file17f84aadf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1744a0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8a5d82.png"/>
<Relationship Id="rId3" Type="http://schemas.openxmlformats.org/officeDocument/2006/relationships/image" Target="../media/file17f867191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b0b232d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fb83d3a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f478d0.png"/>
<Relationship Id="rId3" Type="http://schemas.openxmlformats.org/officeDocument/2006/relationships/image" Target="../media/file17f86b4079b9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bdaf62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f3f733b.png"/>
<Relationship Id="rId3" Type="http://schemas.openxmlformats.org/officeDocument/2006/relationships/image" Target="../media/file17f873b138ef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5004b5e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a184201.png"/>
<Relationship Id="rId3" Type="http://schemas.openxmlformats.org/officeDocument/2006/relationships/image" Target="../media/file17f82f31120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8f316f.png"/>
<Relationship Id="rId3" Type="http://schemas.openxmlformats.org/officeDocument/2006/relationships/image" Target="../media/file17f826267513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7623c9d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2ab140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2022-05-30T23:01:29Z</dcterms:modified>
  <cp:category/>
</cp:coreProperties>
</file>