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Relationship Id="rId44" Type="http://schemas.openxmlformats.org/officeDocument/2006/relationships/slide" Target="slides/slide37.xml"/>
<Relationship Id="rId45" Type="http://schemas.openxmlformats.org/officeDocument/2006/relationships/slide" Target="slides/slide38.xml"/>
<Relationship Id="rId46" Type="http://schemas.openxmlformats.org/officeDocument/2006/relationships/slide" Target="slides/slide39.xml"/>
<Relationship Id="rId47" Type="http://schemas.openxmlformats.org/officeDocument/2006/relationships/slide" Target="slides/slide40.xml"/>
<Relationship Id="rId48" Type="http://schemas.openxmlformats.org/officeDocument/2006/relationships/slide" Target="slides/slide41.xml"/>
<Relationship Id="rId49" Type="http://schemas.openxmlformats.org/officeDocument/2006/relationships/slide" Target="slides/slide42.xml"/>
<Relationship Id="rId50" Type="http://schemas.openxmlformats.org/officeDocument/2006/relationships/slide" Target="slides/slide43.xml"/>
<Relationship Id="rId51" Type="http://schemas.openxmlformats.org/officeDocument/2006/relationships/slide" Target="slides/slide44.xml"/>
<Relationship Id="rId52" Type="http://schemas.openxmlformats.org/officeDocument/2006/relationships/slide" Target="slides/slide45.xml"/>
<Relationship Id="rId53" Type="http://schemas.openxmlformats.org/officeDocument/2006/relationships/slide" Target="slides/slide46.xml"/>
<Relationship Id="rId54" Type="http://schemas.openxmlformats.org/officeDocument/2006/relationships/slide" Target="slides/slide47.xml"/>
<Relationship Id="rId55" Type="http://schemas.openxmlformats.org/officeDocument/2006/relationships/slide" Target="slides/slide48.xml"/>
<Relationship Id="rId56" Type="http://schemas.openxmlformats.org/officeDocument/2006/relationships/slide" Target="slides/slide49.xml"/>
<Relationship Id="rId57" Type="http://schemas.openxmlformats.org/officeDocument/2006/relationships/slide" Target="slides/slide50.xml"/>
<Relationship Id="rId58" Type="http://schemas.openxmlformats.org/officeDocument/2006/relationships/slide" Target="slides/slide51.xml"/>
<Relationship Id="rId59" Type="http://schemas.openxmlformats.org/officeDocument/2006/relationships/slide" Target="slides/slide52.xml"/>
<Relationship Id="rId60" Type="http://schemas.openxmlformats.org/officeDocument/2006/relationships/slide" Target="slides/slide53.xml"/>
<Relationship Id="rId61" Type="http://schemas.openxmlformats.org/officeDocument/2006/relationships/slide" Target="slides/slide54.xml"/>
<Relationship Id="rId62" Type="http://schemas.openxmlformats.org/officeDocument/2006/relationships/slide" Target="slides/slide55.xml"/>
<Relationship Id="rId63" Type="http://schemas.openxmlformats.org/officeDocument/2006/relationships/slide" Target="slides/slide56.xml"/>
<Relationship Id="rId64" Type="http://schemas.openxmlformats.org/officeDocument/2006/relationships/slide" Target="slides/slide57.xml"/>
<Relationship Id="rId65" Type="http://schemas.openxmlformats.org/officeDocument/2006/relationships/slide" Target="slides/slide58.xml"/>
<Relationship Id="rId66" Type="http://schemas.openxmlformats.org/officeDocument/2006/relationships/slide" Target="slides/slide59.xml"/>
<Relationship Id="rId67" Type="http://schemas.openxmlformats.org/officeDocument/2006/relationships/slide" Target="slides/slide60.xml"/>
<Relationship Id="rId68" Type="http://schemas.openxmlformats.org/officeDocument/2006/relationships/slide" Target="slides/slide61.xml"/>
<Relationship Id="rId69" Type="http://schemas.openxmlformats.org/officeDocument/2006/relationships/slide" Target="slides/slide62.xml"/>
<Relationship Id="rId70" Type="http://schemas.openxmlformats.org/officeDocument/2006/relationships/slide" Target="slides/slide63.xml"/>
<Relationship Id="rId71" Type="http://schemas.openxmlformats.org/officeDocument/2006/relationships/slide" Target="slides/slide64.xml"/>
<Relationship Id="rId72" Type="http://schemas.openxmlformats.org/officeDocument/2006/relationships/slide" Target="slides/slide65.xml"/>
<Relationship Id="rId73" Type="http://schemas.openxmlformats.org/officeDocument/2006/relationships/slide" Target="slides/slide66.xml"/>
<Relationship Id="rId74" Type="http://schemas.openxmlformats.org/officeDocument/2006/relationships/slide" Target="slides/slide67.xml"/>
<Relationship Id="rId75" Type="http://schemas.openxmlformats.org/officeDocument/2006/relationships/slide" Target="slides/slide68.xml"/>
<Relationship Id="rId76" Type="http://schemas.openxmlformats.org/officeDocument/2006/relationships/slide" Target="slides/slide69.xml"/>
<Relationship Id="rId77" Type="http://schemas.openxmlformats.org/officeDocument/2006/relationships/slide" Target="slides/slide70.xml"/>
<Relationship Id="rId78" Type="http://schemas.openxmlformats.org/officeDocument/2006/relationships/slide" Target="slides/slide71.xml"/>
<Relationship Id="rId79" Type="http://schemas.openxmlformats.org/officeDocument/2006/relationships/slide" Target="slides/slide72.xml"/>
<Relationship Id="rId80" Type="http://schemas.openxmlformats.org/officeDocument/2006/relationships/slide" Target="slides/slide73.xml"/>
<Relationship Id="rId81" Type="http://schemas.openxmlformats.org/officeDocument/2006/relationships/slide" Target="slides/slide74.xml"/>
<Relationship Id="rId82" Type="http://schemas.openxmlformats.org/officeDocument/2006/relationships/slide" Target="slides/slide75.xml"/>
<Relationship Id="rId83" Type="http://schemas.openxmlformats.org/officeDocument/2006/relationships/slide" Target="slides/slide76.xml"/>
<Relationship Id="rId84" Type="http://schemas.openxmlformats.org/officeDocument/2006/relationships/slide" Target="slides/slide77.xml"/>
<Relationship Id="rId85" Type="http://schemas.openxmlformats.org/officeDocument/2006/relationships/slide" Target="slides/slide78.xml"/>
<Relationship Id="rId86" Type="http://schemas.openxmlformats.org/officeDocument/2006/relationships/slide" Target="slides/slide79.xml"/>
<Relationship Id="rId87" Type="http://schemas.openxmlformats.org/officeDocument/2006/relationships/slide" Target="slides/slide80.xml"/>
<Relationship Id="rId88" Type="http://schemas.openxmlformats.org/officeDocument/2006/relationships/slide" Target="slides/slide81.xml"/>
<Relationship Id="rId89" Type="http://schemas.openxmlformats.org/officeDocument/2006/relationships/slide" Target="slides/slide82.xml"/>
<Relationship Id="rId90" Type="http://schemas.openxmlformats.org/officeDocument/2006/relationships/slide" Target="slides/slide83.xml"/>
<Relationship Id="rId91" Type="http://schemas.openxmlformats.org/officeDocument/2006/relationships/slide" Target="slides/slide84.xml"/>
<Relationship Id="rId92" Type="http://schemas.openxmlformats.org/officeDocument/2006/relationships/slide" Target="slides/slide85.xml"/>
<Relationship Id="rId93" Type="http://schemas.openxmlformats.org/officeDocument/2006/relationships/slide" Target="slides/slide86.xml"/>
<Relationship Id="rId94" Type="http://schemas.openxmlformats.org/officeDocument/2006/relationships/slide" Target="slides/slide87.xml"/>
<Relationship Id="rId95" Type="http://schemas.openxmlformats.org/officeDocument/2006/relationships/slide" Target="slides/slide88.xml"/>
<Relationship Id="rId96" Type="http://schemas.openxmlformats.org/officeDocument/2006/relationships/slide" Target="slides/slide89.xml"/>
<Relationship Id="rId97" Type="http://schemas.openxmlformats.org/officeDocument/2006/relationships/slide" Target="slides/slide90.xml"/>
<Relationship Id="rId98" Type="http://schemas.openxmlformats.org/officeDocument/2006/relationships/slide" Target="slides/slide91.xml"/>
<Relationship Id="rId99" Type="http://schemas.openxmlformats.org/officeDocument/2006/relationships/slide" Target="slides/slide92.xml"/>
<Relationship Id="rId100" Type="http://schemas.openxmlformats.org/officeDocument/2006/relationships/slide" Target="slides/slide93.xml"/>
<Relationship Id="rId101" Type="http://schemas.openxmlformats.org/officeDocument/2006/relationships/slide" Target="slides/slide94.xml"/>
<Relationship Id="rId102" Type="http://schemas.openxmlformats.org/officeDocument/2006/relationships/slide" Target="slides/slide95.xml"/>
<Relationship Id="rId103" Type="http://schemas.openxmlformats.org/officeDocument/2006/relationships/slide" Target="slides/slide96.xml"/>
<Relationship Id="rId104" Type="http://schemas.openxmlformats.org/officeDocument/2006/relationships/slide" Target="slides/slide97.xml"/>
<Relationship Id="rId105" Type="http://schemas.openxmlformats.org/officeDocument/2006/relationships/slide" Target="slides/slide9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fbd7149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63e7a0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6d0bf1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e667612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f31ce7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4fb7b86.png"/>
<Relationship Id="rId3" Type="http://schemas.openxmlformats.org/officeDocument/2006/relationships/image" Target="../media/file17f850715b16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4ed5590.png"/>
<Relationship Id="rId3" Type="http://schemas.openxmlformats.org/officeDocument/2006/relationships/image" Target="../media/file17f838ec6efb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6483d97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5d957ff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ced29d6.png"/>
<Relationship Id="rId3" Type="http://schemas.openxmlformats.org/officeDocument/2006/relationships/image" Target="../media/file17f815e6121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a2e789a.png"/>
<Relationship Id="rId3" Type="http://schemas.openxmlformats.org/officeDocument/2006/relationships/image" Target="../media/file17f844454ece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ed05995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6454177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7e86638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6387aef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688173.png"/>
<Relationship Id="rId3" Type="http://schemas.openxmlformats.org/officeDocument/2006/relationships/image" Target="../media/file17f844ba727a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7a69d0.png"/>
<Relationship Id="rId3" Type="http://schemas.openxmlformats.org/officeDocument/2006/relationships/image" Target="../media/file17f8304c2bee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9226160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8a96408.png"/>
<Relationship Id="rId3" Type="http://schemas.openxmlformats.org/officeDocument/2006/relationships/image" Target="../media/file17f84076e96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5869e2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5c84807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85c59f0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57b7542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fc21e9b.png"/>
<Relationship Id="rId3" Type="http://schemas.openxmlformats.org/officeDocument/2006/relationships/image" Target="../media/file17f84c7d303b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c063a53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90b334b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3a516fd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12f78fa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65a2530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4b5635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b0d3fa4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9956080.png"/>
<Relationship Id="rId3" Type="http://schemas.openxmlformats.org/officeDocument/2006/relationships/image" Target="../media/file17f814df4014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684f68.png"/>
<Relationship Id="rId3" Type="http://schemas.openxmlformats.org/officeDocument/2006/relationships/image" Target="../media/file17f83922123c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e1461b9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76cc73.png"/>
<Relationship Id="rId3" Type="http://schemas.openxmlformats.org/officeDocument/2006/relationships/image" Target="../media/file17f850663f2a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8426acd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aa65774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3db1e50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88934ad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43c7deb.png"/>
<Relationship Id="rId3" Type="http://schemas.openxmlformats.org/officeDocument/2006/relationships/image" Target="../media/file17f84ad572a8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0c33999.png"/>
<Relationship Id="rId3" Type="http://schemas.openxmlformats.org/officeDocument/2006/relationships/image" Target="../media/file17f857c434c1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a1221ab.png"/>
<Relationship Id="rId3" Type="http://schemas.openxmlformats.org/officeDocument/2006/relationships/image" Target="../media/file17f87bb9e21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12e155b.png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922d60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26e19a8.png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77322f8.png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65a5f96.png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6e311b7.png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c7f9c.png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28734a.png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feb2be5.png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e6c7254.png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b876a7f.png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c3be46.png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a847aef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aad4a83.png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5052c62.png"/>
<Relationship Id="rId3" Type="http://schemas.openxmlformats.org/officeDocument/2006/relationships/image" Target="../media/file17f8503fd36.png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d797587.png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0b73aee.png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b3f7cb6.png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5962bee.png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9b7743b.png"/>
</Relationships>

</file>

<file path=ppt/slides/_rels/slide6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70a4c72.png"/>
</Relationships>

</file>

<file path=ppt/slides/_rels/slide6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2e85833.png"/>
</Relationships>

</file>

<file path=ppt/slides/_rels/slide6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2ff5c5c.png"/>
</Relationships>

</file>

<file path=ppt/slides/_rels/slide6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7814adc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3b02d52.png"/>
</Relationships>

</file>

<file path=ppt/slides/_rels/slide7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d6058d3.png"/>
</Relationships>

</file>

<file path=ppt/slides/_rels/slide7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d013b5f.png"/>
</Relationships>

</file>

<file path=ppt/slides/_rels/slide7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a49690b.png"/>
<Relationship Id="rId3" Type="http://schemas.openxmlformats.org/officeDocument/2006/relationships/image" Target="../media/file17f8727b1a8f.png"/>
</Relationships>

</file>

<file path=ppt/slides/_rels/slide7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9fe42a3.png"/>
<Relationship Id="rId3" Type="http://schemas.openxmlformats.org/officeDocument/2006/relationships/image" Target="../media/file17f87e853cfd.png"/>
</Relationships>

</file>

<file path=ppt/slides/_rels/slide7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d007752.png"/>
</Relationships>

</file>

<file path=ppt/slides/_rels/slide7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f446cc4.png"/>
</Relationships>

</file>

<file path=ppt/slides/_rels/slide7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aff683a.png"/>
<Relationship Id="rId3" Type="http://schemas.openxmlformats.org/officeDocument/2006/relationships/image" Target="../media/file17f8147b4018.png"/>
</Relationships>

</file>

<file path=ppt/slides/_rels/slide7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b942480.png"/>
<Relationship Id="rId3" Type="http://schemas.openxmlformats.org/officeDocument/2006/relationships/image" Target="../media/file17f8e444fd0.png"/>
</Relationships>

</file>

<file path=ppt/slides/_rels/slide7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37015f8.png"/>
</Relationships>

</file>

<file path=ppt/slides/_rels/slide7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e1a334e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d30365e.png"/>
</Relationships>

</file>

<file path=ppt/slides/_rels/slide8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9606b3.png"/>
<Relationship Id="rId3" Type="http://schemas.openxmlformats.org/officeDocument/2006/relationships/image" Target="../media/file17f8235a26bd.png"/>
</Relationships>

</file>

<file path=ppt/slides/_rels/slide8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1e22009.png"/>
<Relationship Id="rId3" Type="http://schemas.openxmlformats.org/officeDocument/2006/relationships/image" Target="../media/file17f8741c1586.png"/>
</Relationships>

</file>

<file path=ppt/slides/_rels/slide8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3bc3c91.png"/>
</Relationships>

</file>

<file path=ppt/slides/_rels/slide8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fed776a.png"/>
<Relationship Id="rId3" Type="http://schemas.openxmlformats.org/officeDocument/2006/relationships/image" Target="../media/file17f8313f8d0.png"/>
</Relationships>

</file>

<file path=ppt/slides/_rels/slide8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d47323.png"/>
</Relationships>

</file>

<file path=ppt/slides/_rels/slide8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78113c4.png"/>
<Relationship Id="rId3" Type="http://schemas.openxmlformats.org/officeDocument/2006/relationships/image" Target="../media/file17f83c4d2b43.png"/>
</Relationships>

</file>

<file path=ppt/slides/_rels/slide8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d0f4333.png"/>
</Relationships>

</file>

<file path=ppt/slides/_rels/slide8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9923fb5.png"/>
<Relationship Id="rId3" Type="http://schemas.openxmlformats.org/officeDocument/2006/relationships/image" Target="../media/file17f868da6943.png"/>
</Relationships>

</file>

<file path=ppt/slides/_rels/slide8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06d675d.png"/>
</Relationships>

</file>

<file path=ppt/slides/_rels/slide8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75713ca.png"/>
<Relationship Id="rId3" Type="http://schemas.openxmlformats.org/officeDocument/2006/relationships/image" Target="../media/file17f85ef15290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bdf2b97.png"/>
</Relationships>

</file>

<file path=ppt/slides/_rels/slide9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13d3abe.png"/>
</Relationships>

</file>

<file path=ppt/slides/_rels/slide9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d63414c.png"/>
<Relationship Id="rId3" Type="http://schemas.openxmlformats.org/officeDocument/2006/relationships/image" Target="../media/file17f86bab6c97.png"/>
</Relationships>

</file>

<file path=ppt/slides/_rels/slide9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ede7f34.png"/>
</Relationships>

</file>

<file path=ppt/slides/_rels/slide9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3d92caf.png"/>
<Relationship Id="rId3" Type="http://schemas.openxmlformats.org/officeDocument/2006/relationships/image" Target="../media/file17f8c1712a2.png"/>
</Relationships>

</file>

<file path=ppt/slides/_rels/slide9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f932e93.png"/>
</Relationships>

</file>

<file path=ppt/slides/_rels/slide9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19c5857.png"/>
<Relationship Id="rId3" Type="http://schemas.openxmlformats.org/officeDocument/2006/relationships/image" Target="../media/file17f8cf21071.png"/>
</Relationships>

</file>

<file path=ppt/slides/_rels/slide9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cd54dbd.png"/>
<Relationship Id="rId3" Type="http://schemas.openxmlformats.org/officeDocument/2006/relationships/image" Target="../media/file17f86f5edd4.png"/>
</Relationships>

</file>

<file path=ppt/slides/_rels/slide9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ee15312.png"/>
</Relationships>

</file>

<file path=ppt/slides/_rels/slide9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fdd5b9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2022-05-30T23:01:50Z</dcterms:modified>
  <cp:category/>
</cp:coreProperties>
</file>