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Relationship Id="rId17" Type="http://schemas.openxmlformats.org/officeDocument/2006/relationships/slide" Target="slides/slide10.xml"/>
<Relationship Id="rId18" Type="http://schemas.openxmlformats.org/officeDocument/2006/relationships/slide" Target="slides/slide11.xml"/>
<Relationship Id="rId19" Type="http://schemas.openxmlformats.org/officeDocument/2006/relationships/slide" Target="slides/slide12.xml"/>
<Relationship Id="rId20" Type="http://schemas.openxmlformats.org/officeDocument/2006/relationships/slide" Target="slides/slide13.xml"/>
<Relationship Id="rId21" Type="http://schemas.openxmlformats.org/officeDocument/2006/relationships/slide" Target="slides/slide14.xml"/>
<Relationship Id="rId22" Type="http://schemas.openxmlformats.org/officeDocument/2006/relationships/slide" Target="slides/slide15.xml"/>
<Relationship Id="rId23" Type="http://schemas.openxmlformats.org/officeDocument/2006/relationships/slide" Target="slides/slide16.xml"/>
<Relationship Id="rId24" Type="http://schemas.openxmlformats.org/officeDocument/2006/relationships/slide" Target="slides/slide17.xml"/>
<Relationship Id="rId25" Type="http://schemas.openxmlformats.org/officeDocument/2006/relationships/slide" Target="slides/slide18.xml"/>
<Relationship Id="rId26" Type="http://schemas.openxmlformats.org/officeDocument/2006/relationships/slide" Target="slides/slide19.xml"/>
<Relationship Id="rId27" Type="http://schemas.openxmlformats.org/officeDocument/2006/relationships/slide" Target="slides/slide20.xml"/>
<Relationship Id="rId28" Type="http://schemas.openxmlformats.org/officeDocument/2006/relationships/slide" Target="slides/slide21.xml"/>
<Relationship Id="rId29" Type="http://schemas.openxmlformats.org/officeDocument/2006/relationships/slide" Target="slides/slide22.xml"/>
<Relationship Id="rId30" Type="http://schemas.openxmlformats.org/officeDocument/2006/relationships/slide" Target="slides/slide23.xml"/>
<Relationship Id="rId31" Type="http://schemas.openxmlformats.org/officeDocument/2006/relationships/slide" Target="slides/slide24.xml"/>
<Relationship Id="rId32" Type="http://schemas.openxmlformats.org/officeDocument/2006/relationships/slide" Target="slides/slide25.xml"/>
<Relationship Id="rId33" Type="http://schemas.openxmlformats.org/officeDocument/2006/relationships/slide" Target="slides/slide26.xml"/>
<Relationship Id="rId34" Type="http://schemas.openxmlformats.org/officeDocument/2006/relationships/slide" Target="slides/slide27.xml"/>
<Relationship Id="rId35" Type="http://schemas.openxmlformats.org/officeDocument/2006/relationships/slide" Target="slides/slide28.xml"/>
<Relationship Id="rId36" Type="http://schemas.openxmlformats.org/officeDocument/2006/relationships/slide" Target="slides/slide29.xml"/>
<Relationship Id="rId37" Type="http://schemas.openxmlformats.org/officeDocument/2006/relationships/slide" Target="slides/slide30.xml"/>
<Relationship Id="rId38" Type="http://schemas.openxmlformats.org/officeDocument/2006/relationships/slide" Target="slides/slide31.xml"/>
<Relationship Id="rId39" Type="http://schemas.openxmlformats.org/officeDocument/2006/relationships/slide" Target="slides/slide32.xml"/>
<Relationship Id="rId40" Type="http://schemas.openxmlformats.org/officeDocument/2006/relationships/slide" Target="slides/slide33.xml"/>
<Relationship Id="rId41" Type="http://schemas.openxmlformats.org/officeDocument/2006/relationships/slide" Target="slides/slide34.xml"/>
<Relationship Id="rId42" Type="http://schemas.openxmlformats.org/officeDocument/2006/relationships/slide" Target="slides/slide35.xml"/>
<Relationship Id="rId43" Type="http://schemas.openxmlformats.org/officeDocument/2006/relationships/slide" Target="slides/slide36.xml"/>
<Relationship Id="rId44" Type="http://schemas.openxmlformats.org/officeDocument/2006/relationships/slide" Target="slides/slide37.xml"/>
<Relationship Id="rId45" Type="http://schemas.openxmlformats.org/officeDocument/2006/relationships/slide" Target="slides/slide38.xml"/>
<Relationship Id="rId46" Type="http://schemas.openxmlformats.org/officeDocument/2006/relationships/slide" Target="slides/slide39.xml"/>
<Relationship Id="rId47" Type="http://schemas.openxmlformats.org/officeDocument/2006/relationships/slide" Target="slides/slide40.xml"/>
<Relationship Id="rId48" Type="http://schemas.openxmlformats.org/officeDocument/2006/relationships/slide" Target="slides/slide41.xml"/>
<Relationship Id="rId49" Type="http://schemas.openxmlformats.org/officeDocument/2006/relationships/slide" Target="slides/slide42.xml"/>
<Relationship Id="rId50" Type="http://schemas.openxmlformats.org/officeDocument/2006/relationships/slide" Target="slides/slide43.xml"/>
<Relationship Id="rId51" Type="http://schemas.openxmlformats.org/officeDocument/2006/relationships/slide" Target="slides/slide44.xml"/>
<Relationship Id="rId52" Type="http://schemas.openxmlformats.org/officeDocument/2006/relationships/slide" Target="slides/slide45.xml"/>
<Relationship Id="rId53" Type="http://schemas.openxmlformats.org/officeDocument/2006/relationships/slide" Target="slides/slide46.xml"/>
<Relationship Id="rId54" Type="http://schemas.openxmlformats.org/officeDocument/2006/relationships/slide" Target="slides/slide47.xml"/>
<Relationship Id="rId55" Type="http://schemas.openxmlformats.org/officeDocument/2006/relationships/slide" Target="slides/slide48.xml"/>
<Relationship Id="rId56" Type="http://schemas.openxmlformats.org/officeDocument/2006/relationships/slide" Target="slides/slide49.xml"/>
<Relationship Id="rId57" Type="http://schemas.openxmlformats.org/officeDocument/2006/relationships/slide" Target="slides/slide50.xml"/>
<Relationship Id="rId58" Type="http://schemas.openxmlformats.org/officeDocument/2006/relationships/slide" Target="slides/slide51.xml"/>
<Relationship Id="rId59" Type="http://schemas.openxmlformats.org/officeDocument/2006/relationships/slide" Target="slides/slide52.xml"/>
<Relationship Id="rId60" Type="http://schemas.openxmlformats.org/officeDocument/2006/relationships/slide" Target="slides/slide53.xml"/>
<Relationship Id="rId61" Type="http://schemas.openxmlformats.org/officeDocument/2006/relationships/slide" Target="slides/slide54.xml"/>
<Relationship Id="rId62" Type="http://schemas.openxmlformats.org/officeDocument/2006/relationships/slide" Target="slides/slide55.xml"/>
<Relationship Id="rId63" Type="http://schemas.openxmlformats.org/officeDocument/2006/relationships/slide" Target="slides/slide56.xml"/>
<Relationship Id="rId64" Type="http://schemas.openxmlformats.org/officeDocument/2006/relationships/slide" Target="slides/slide57.xml"/>
<Relationship Id="rId65" Type="http://schemas.openxmlformats.org/officeDocument/2006/relationships/slide" Target="slides/slide58.xml"/>
<Relationship Id="rId66" Type="http://schemas.openxmlformats.org/officeDocument/2006/relationships/slide" Target="slides/slide59.xml"/>
<Relationship Id="rId67" Type="http://schemas.openxmlformats.org/officeDocument/2006/relationships/slide" Target="slides/slide60.xml"/>
<Relationship Id="rId68" Type="http://schemas.openxmlformats.org/officeDocument/2006/relationships/slide" Target="slides/slide61.xml"/>
<Relationship Id="rId69" Type="http://schemas.openxmlformats.org/officeDocument/2006/relationships/slide" Target="slides/slide62.xml"/>
<Relationship Id="rId70" Type="http://schemas.openxmlformats.org/officeDocument/2006/relationships/slide" Target="slides/slide63.xml"/>
<Relationship Id="rId71" Type="http://schemas.openxmlformats.org/officeDocument/2006/relationships/slide" Target="slides/slide64.xml"/>
<Relationship Id="rId72" Type="http://schemas.openxmlformats.org/officeDocument/2006/relationships/slide" Target="slides/slide65.xml"/>
<Relationship Id="rId73" Type="http://schemas.openxmlformats.org/officeDocument/2006/relationships/slide" Target="slides/slide66.xml"/>
<Relationship Id="rId74" Type="http://schemas.openxmlformats.org/officeDocument/2006/relationships/slide" Target="slides/slide67.xml"/>
<Relationship Id="rId75" Type="http://schemas.openxmlformats.org/officeDocument/2006/relationships/slide" Target="slides/slide68.xml"/>
<Relationship Id="rId76" Type="http://schemas.openxmlformats.org/officeDocument/2006/relationships/slide" Target="slides/slide69.xml"/>
<Relationship Id="rId77" Type="http://schemas.openxmlformats.org/officeDocument/2006/relationships/slide" Target="slides/slide70.xml"/>
<Relationship Id="rId78" Type="http://schemas.openxmlformats.org/officeDocument/2006/relationships/slide" Target="slides/slide71.xml"/>
<Relationship Id="rId79" Type="http://schemas.openxmlformats.org/officeDocument/2006/relationships/slide" Target="slides/slide72.xml"/>
<Relationship Id="rId80" Type="http://schemas.openxmlformats.org/officeDocument/2006/relationships/slide" Target="slides/slide73.xml"/>
<Relationship Id="rId81" Type="http://schemas.openxmlformats.org/officeDocument/2006/relationships/slide" Target="slides/slide74.xml"/>
<Relationship Id="rId82" Type="http://schemas.openxmlformats.org/officeDocument/2006/relationships/slide" Target="slides/slide75.xml"/>
<Relationship Id="rId83" Type="http://schemas.openxmlformats.org/officeDocument/2006/relationships/slide" Target="slides/slide76.xml"/>
<Relationship Id="rId84" Type="http://schemas.openxmlformats.org/officeDocument/2006/relationships/slide" Target="slides/slide77.xml"/>
<Relationship Id="rId85" Type="http://schemas.openxmlformats.org/officeDocument/2006/relationships/slide" Target="slides/slide78.xml"/>
<Relationship Id="rId86" Type="http://schemas.openxmlformats.org/officeDocument/2006/relationships/slide" Target="slides/slide79.xml"/>
<Relationship Id="rId87" Type="http://schemas.openxmlformats.org/officeDocument/2006/relationships/slide" Target="slides/slide80.xml"/>
<Relationship Id="rId88" Type="http://schemas.openxmlformats.org/officeDocument/2006/relationships/slide" Target="slides/slide81.xml"/>
<Relationship Id="rId89" Type="http://schemas.openxmlformats.org/officeDocument/2006/relationships/slide" Target="slides/slide82.xml"/>
<Relationship Id="rId90" Type="http://schemas.openxmlformats.org/officeDocument/2006/relationships/slide" Target="slides/slide83.xml"/>
<Relationship Id="rId91" Type="http://schemas.openxmlformats.org/officeDocument/2006/relationships/slide" Target="slides/slide84.xml"/>
<Relationship Id="rId92" Type="http://schemas.openxmlformats.org/officeDocument/2006/relationships/slide" Target="slides/slide85.xml"/>
<Relationship Id="rId93" Type="http://schemas.openxmlformats.org/officeDocument/2006/relationships/slide" Target="slides/slide86.xml"/>
<Relationship Id="rId94" Type="http://schemas.openxmlformats.org/officeDocument/2006/relationships/slide" Target="slides/slide87.xml"/>
<Relationship Id="rId95" Type="http://schemas.openxmlformats.org/officeDocument/2006/relationships/slide" Target="slides/slide88.xml"/>
<Relationship Id="rId96" Type="http://schemas.openxmlformats.org/officeDocument/2006/relationships/slide" Target="slides/slide89.xml"/>
<Relationship Id="rId97" Type="http://schemas.openxmlformats.org/officeDocument/2006/relationships/slide" Target="slides/slide90.xml"/>
<Relationship Id="rId98" Type="http://schemas.openxmlformats.org/officeDocument/2006/relationships/slide" Target="slides/slide91.xml"/>
<Relationship Id="rId99" Type="http://schemas.openxmlformats.org/officeDocument/2006/relationships/slide" Target="slides/slide92.xml"/>
<Relationship Id="rId100" Type="http://schemas.openxmlformats.org/officeDocument/2006/relationships/slide" Target="slides/slide93.xml"/>
<Relationship Id="rId101" Type="http://schemas.openxmlformats.org/officeDocument/2006/relationships/slide" Target="slides/slide94.xml"/>
<Relationship Id="rId102" Type="http://schemas.openxmlformats.org/officeDocument/2006/relationships/slide" Target="slides/slide95.xml"/>
<Relationship Id="rId103" Type="http://schemas.openxmlformats.org/officeDocument/2006/relationships/slide" Target="slides/slide96.xml"/>
<Relationship Id="rId104" Type="http://schemas.openxmlformats.org/officeDocument/2006/relationships/slide" Target="slides/slide97.xml"/>
<Relationship Id="rId105" Type="http://schemas.openxmlformats.org/officeDocument/2006/relationships/slide" Target="slides/slide98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3d4758bb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6e05d78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41792489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44ad3b97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4e91f22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52e05cff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82c5063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52356214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589c6bab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578d545.png"/>
<Relationship Id="rId3" Type="http://schemas.openxmlformats.org/officeDocument/2006/relationships/image" Target="../media/file17f878752c7d.png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ca944d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5cee77df.png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6b172e6a.png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4aab3c.png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52802855.png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60ca607e.png"/>
<Relationship Id="rId3" Type="http://schemas.openxmlformats.org/officeDocument/2006/relationships/image" Target="../media/file17f834db6b9d.png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67422e3.png"/>
<Relationship Id="rId3" Type="http://schemas.openxmlformats.org/officeDocument/2006/relationships/image" Target="../media/file17f87afe4a26.png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7d93390b.png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475563f7.png"/>
<Relationship Id="rId3" Type="http://schemas.openxmlformats.org/officeDocument/2006/relationships/image" Target="../media/file17f83d333264.png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bca4856.png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2e4326f.png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67777bb7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65cc66f9.png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10b364ef.png"/>
<Relationship Id="rId3" Type="http://schemas.openxmlformats.org/officeDocument/2006/relationships/image" Target="../media/file17f83cd51070.png"/>
</Relationships>

</file>

<file path=ppt/slides/_rels/slide3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6d5c4383.png"/>
</Relationships>

</file>

<file path=ppt/slides/_rels/slide3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5a817fbe.png"/>
</Relationships>

</file>

<file path=ppt/slides/_rels/slide3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2091311d.png"/>
</Relationships>

</file>

<file path=ppt/slides/_rels/slide3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54481dc.png"/>
</Relationships>

</file>

<file path=ppt/slides/_rels/slide3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219b4057.png"/>
</Relationships>

</file>

<file path=ppt/slides/_rels/slide3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76cd460.png"/>
</Relationships>

</file>

<file path=ppt/slides/_rels/slide3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618f2e11.png"/>
</Relationships>

</file>

<file path=ppt/slides/_rels/slide3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57d437d7.png"/>
<Relationship Id="rId3" Type="http://schemas.openxmlformats.org/officeDocument/2006/relationships/image" Target="../media/file17f81aa5db8.png"/>
</Relationships>

</file>

<file path=ppt/slides/_rels/slide3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119f4d45.png"/>
<Relationship Id="rId3" Type="http://schemas.openxmlformats.org/officeDocument/2006/relationships/image" Target="../media/file17f841641d62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23872b66.png"/>
</Relationships>

</file>

<file path=ppt/slides/_rels/slide4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6017389c.png"/>
<Relationship Id="rId3" Type="http://schemas.openxmlformats.org/officeDocument/2006/relationships/image" Target="../media/file17f847c631b1.png"/>
</Relationships>

</file>

<file path=ppt/slides/_rels/slide4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b85a99.png"/>
</Relationships>

</file>

<file path=ppt/slides/_rels/slide4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4524629e.png"/>
</Relationships>

</file>

<file path=ppt/slides/_rels/slide4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1a312431.png"/>
</Relationships>

</file>

<file path=ppt/slides/_rels/slide4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e0d16f6.png"/>
</Relationships>

</file>

<file path=ppt/slides/_rels/slide4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4cdc3ec4.png"/>
<Relationship Id="rId3" Type="http://schemas.openxmlformats.org/officeDocument/2006/relationships/image" Target="../media/file17f819263a41.png"/>
</Relationships>

</file>

<file path=ppt/slides/_rels/slide4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e846be3.png"/>
<Relationship Id="rId3" Type="http://schemas.openxmlformats.org/officeDocument/2006/relationships/image" Target="../media/file17f837ab1279.png"/>
</Relationships>

</file>

<file path=ppt/slides/_rels/slide4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70e527f0.png"/>
<Relationship Id="rId3" Type="http://schemas.openxmlformats.org/officeDocument/2006/relationships/image" Target="../media/file17f85bf92787.png"/>
</Relationships>

</file>

<file path=ppt/slides/_rels/slide4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2e235cb6.png"/>
</Relationships>

</file>

<file path=ppt/slides/_rels/slide4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ad21704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5b58c27.png"/>
</Relationships>

</file>

<file path=ppt/slides/_rels/slide5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4591349e.png"/>
</Relationships>

</file>

<file path=ppt/slides/_rels/slide5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39c4730.png"/>
</Relationships>

</file>

<file path=ppt/slides/_rels/slide5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50603ccd.png"/>
</Relationships>

</file>

<file path=ppt/slides/_rels/slide5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664666de.png"/>
</Relationships>

</file>

<file path=ppt/slides/_rels/slide5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3c1c1050.png"/>
</Relationships>

</file>

<file path=ppt/slides/_rels/slide5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70f43287.png"/>
</Relationships>

</file>

<file path=ppt/slides/_rels/slide5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228b19ba.png"/>
</Relationships>

</file>

<file path=ppt/slides/_rels/slide5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54de2f5a.png"/>
</Relationships>

</file>

<file path=ppt/slides/_rels/slide5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462f41d0.png"/>
</Relationships>

</file>

<file path=ppt/slides/_rels/slide5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4e9d6db1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78da534f.png"/>
</Relationships>

</file>

<file path=ppt/slides/_rels/slide6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3cb36ae6.png"/>
<Relationship Id="rId3" Type="http://schemas.openxmlformats.org/officeDocument/2006/relationships/image" Target="../media/file17f87065695b.png"/>
</Relationships>

</file>

<file path=ppt/slides/_rels/slide6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6a3f3692.png"/>
</Relationships>

</file>

<file path=ppt/slides/_rels/slide6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1c8e45fd.png"/>
</Relationships>

</file>

<file path=ppt/slides/_rels/slide6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3528444f.png"/>
</Relationships>

</file>

<file path=ppt/slides/_rels/slide6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3576515a.png"/>
</Relationships>

</file>

<file path=ppt/slides/_rels/slide6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20965a6c.png"/>
</Relationships>

</file>

<file path=ppt/slides/_rels/slide6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35fa1340.png"/>
</Relationships>

</file>

<file path=ppt/slides/_rels/slide6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68cb5e57.png"/>
</Relationships>

</file>

<file path=ppt/slides/_rels/slide6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44b268d2.png"/>
</Relationships>

</file>

<file path=ppt/slides/_rels/slide6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1e3956f1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26a328eb.png"/>
</Relationships>

</file>

<file path=ppt/slides/_rels/slide7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10ceb2.png"/>
</Relationships>

</file>

<file path=ppt/slides/_rels/slide7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579f20b4.png"/>
</Relationships>

</file>

<file path=ppt/slides/_rels/slide7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391f4de4.png"/>
<Relationship Id="rId3" Type="http://schemas.openxmlformats.org/officeDocument/2006/relationships/image" Target="../media/file17f850667065.png"/>
</Relationships>

</file>

<file path=ppt/slides/_rels/slide7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4f8148c.png"/>
<Relationship Id="rId3" Type="http://schemas.openxmlformats.org/officeDocument/2006/relationships/image" Target="../media/file17f8182d7043.png"/>
</Relationships>

</file>

<file path=ppt/slides/_rels/slide7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55dc53f4.png"/>
</Relationships>

</file>

<file path=ppt/slides/_rels/slide7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55aa4876.png"/>
</Relationships>

</file>

<file path=ppt/slides/_rels/slide7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74a24d2.png"/>
<Relationship Id="rId3" Type="http://schemas.openxmlformats.org/officeDocument/2006/relationships/image" Target="../media/file17f82df8116d.png"/>
</Relationships>

</file>

<file path=ppt/slides/_rels/slide7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72a87f7a.png"/>
<Relationship Id="rId3" Type="http://schemas.openxmlformats.org/officeDocument/2006/relationships/image" Target="../media/file17f88fa650.png"/>
</Relationships>

</file>

<file path=ppt/slides/_rels/slide7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2ca61e6b.png"/>
</Relationships>

</file>

<file path=ppt/slides/_rels/slide7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34124241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30f8701d.png"/>
</Relationships>

</file>

<file path=ppt/slides/_rels/slide8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27ff6104.png"/>
<Relationship Id="rId3" Type="http://schemas.openxmlformats.org/officeDocument/2006/relationships/image" Target="../media/file17f854975dca.png"/>
</Relationships>

</file>

<file path=ppt/slides/_rels/slide8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4f1318f9.png"/>
<Relationship Id="rId3" Type="http://schemas.openxmlformats.org/officeDocument/2006/relationships/image" Target="../media/file17f84d4d6ef.png"/>
</Relationships>

</file>

<file path=ppt/slides/_rels/slide8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ac4414c.png"/>
</Relationships>

</file>

<file path=ppt/slides/_rels/slide8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29bd4f2f.png"/>
<Relationship Id="rId3" Type="http://schemas.openxmlformats.org/officeDocument/2006/relationships/image" Target="../media/file17f86cf71b57.png"/>
</Relationships>

</file>

<file path=ppt/slides/_rels/slide8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6db230b6.png"/>
</Relationships>

</file>

<file path=ppt/slides/_rels/slide8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33b41772.png"/>
<Relationship Id="rId3" Type="http://schemas.openxmlformats.org/officeDocument/2006/relationships/image" Target="../media/file17f81fb68a9.png"/>
</Relationships>

</file>

<file path=ppt/slides/_rels/slide8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a584fd9.png"/>
</Relationships>

</file>

<file path=ppt/slides/_rels/slide8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5cf1898.png"/>
<Relationship Id="rId3" Type="http://schemas.openxmlformats.org/officeDocument/2006/relationships/image" Target="../media/file17f815a2f90.png"/>
</Relationships>

</file>

<file path=ppt/slides/_rels/slide8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51df7e5e.png"/>
</Relationships>

</file>

<file path=ppt/slides/_rels/slide8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3f870f9.png"/>
<Relationship Id="rId3" Type="http://schemas.openxmlformats.org/officeDocument/2006/relationships/image" Target="../media/file17f82cf856f9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37844567.png"/>
</Relationships>

</file>

<file path=ppt/slides/_rels/slide9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5a7d1805.png"/>
</Relationships>

</file>

<file path=ppt/slides/_rels/slide9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1be91c01.png"/>
<Relationship Id="rId3" Type="http://schemas.openxmlformats.org/officeDocument/2006/relationships/image" Target="../media/file17f8648b62b4.png"/>
</Relationships>

</file>

<file path=ppt/slides/_rels/slide9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70b02f66.png"/>
</Relationships>

</file>

<file path=ppt/slides/_rels/slide9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50a174e0.png"/>
<Relationship Id="rId3" Type="http://schemas.openxmlformats.org/officeDocument/2006/relationships/image" Target="../media/file17f865416734.png"/>
</Relationships>

</file>

<file path=ppt/slides/_rels/slide9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31b44c49.png"/>
</Relationships>

</file>

<file path=ppt/slides/_rels/slide9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5da25d48.png"/>
<Relationship Id="rId3" Type="http://schemas.openxmlformats.org/officeDocument/2006/relationships/image" Target="../media/file17f82a304f1e.png"/>
</Relationships>

</file>

<file path=ppt/slides/_rels/slide9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3afb49ac.png"/>
<Relationship Id="rId3" Type="http://schemas.openxmlformats.org/officeDocument/2006/relationships/image" Target="../media/file17f825de606b.png"/>
</Relationships>

</file>

<file path=ppt/slides/_rels/slide9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41f91c82.png"/>
</Relationships>

</file>

<file path=ppt/slides/_rels/slide9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7e8c18c8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2022-05-30T23:02:11Z</dcterms:modified>
  <cp:category/>
</cp:coreProperties>
</file>