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89%(1262)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79%(1118)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88%(1244)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85%(1205)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103(30%)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110(32%)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129(38%)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107(31%)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214(63%)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8(2%)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26(8%)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308(90%)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48%(678)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35%(504)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66504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48%(676)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30%(255)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75%(277)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68%(897)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57.2%(115)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15.9%(32)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69.5%(169)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12.8%(31)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79.8%(289)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88.1%(148)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87.9%(109)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89.4%(84)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74%(964)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14.5%(24)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8.4%(14)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13.4%(57)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85.3%(503)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45%(590)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74%(964)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686(77%)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27%(323)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47%(569)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  <a:gridCol w="664662"/>
                <a:gridCol w="664662"/>
                <a:gridCol w="664662"/>
                <a:gridCol w="664662"/>
                <a:gridCol w="664662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 RENAL AGUDA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ACIDOSIS METABOLICA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MIXTO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cierre del 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CIRROSIS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Estado epiléptico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ORGANICA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orgánica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cardiaco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multisistemico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HIPERPOTASEMIA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HIPOPLASIA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HIPOXIA MIOCARDICA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NEUMONIA CONNATAL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neumotorax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OSTEOCONDROPLASIA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preamturez extremo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PREMATURIDAD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TRISOMIA 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Tromboembolismo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7.85%(19)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7.02%(17)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10.33%(25)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10.74%(26)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29.34%(71)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5.79%(14)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11.16%(27)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20.25%(49)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11.98%(29)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29.34%(71)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23.14%(56)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35.54%(86)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641.76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876.46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1628.07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2172.28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2694.23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64%(549)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53%(610)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788809"/>
                <a:gridCol w="788809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68(93%)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37(51%)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36(49%)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70(96%)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424.29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875.95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1389.93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1628.07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2172.28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2694.23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99519"/>
                <a:gridCol w="1177214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41.67%(5/12)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86.36%(19/22)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84.21%(16/19)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55.56%(5/9)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73.33%(11/15)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96.15%(25/26)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50%(6/12)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80%(12/15)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91.67%(22/24)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91.3%(21/23)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72.73%(16/22)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87.5%(21/24)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90.63%(29/32)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28.57%(2/7)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45.45%(5/11)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61.54%(16/26)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85.29%(29/34)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92.31%(36/39)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73.68%(14/19)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96%(24/25)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58.33%(7/12)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16.67%(2/12)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81.48%(22/27)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33.33%(4/12)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57.14%(4/7)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94.74%(18/19)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95.24%(20/21)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50%(3/6)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565.67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689.51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726.21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148.68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809.75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167.92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949.37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209.16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247.87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1141.55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272.67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1289.11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250.47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1439.85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1372.39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148.85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1407.06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1398.8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2022-05-30T23:00:37Z</dcterms:modified>
  <cp:category/>
</cp:coreProperties>
</file>