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63f4c2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ef714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311f5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f726a2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668c4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e1f2c.png"/>
<Relationship Id="rId3" Type="http://schemas.openxmlformats.org/officeDocument/2006/relationships/image" Target="../media/file17f83b3f249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d145770.png"/>
<Relationship Id="rId3" Type="http://schemas.openxmlformats.org/officeDocument/2006/relationships/image" Target="../media/file17f829a57b4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30f520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f6e7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d412b27.png"/>
<Relationship Id="rId3" Type="http://schemas.openxmlformats.org/officeDocument/2006/relationships/image" Target="../media/file17f857be41a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b32ff9.png"/>
<Relationship Id="rId3" Type="http://schemas.openxmlformats.org/officeDocument/2006/relationships/image" Target="../media/file17f864b9b9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0e4548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c63212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50a5b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fa31c8e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e47e08.png"/>
<Relationship Id="rId3" Type="http://schemas.openxmlformats.org/officeDocument/2006/relationships/image" Target="../media/file17f866fc3e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9f8366e.png"/>
<Relationship Id="rId3" Type="http://schemas.openxmlformats.org/officeDocument/2006/relationships/image" Target="../media/file17f86ac5783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4f1607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391566.png"/>
<Relationship Id="rId3" Type="http://schemas.openxmlformats.org/officeDocument/2006/relationships/image" Target="../media/file17f84bb477b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e921c8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df128a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7da483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43c3f1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1fe0f.png"/>
<Relationship Id="rId3" Type="http://schemas.openxmlformats.org/officeDocument/2006/relationships/image" Target="../media/file17f8176495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55f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735261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2c5dd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bf578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a1427a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81a97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1246b22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a255fcd.png"/>
<Relationship Id="rId3" Type="http://schemas.openxmlformats.org/officeDocument/2006/relationships/image" Target="../media/file17f83b807d1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fe4d83.png"/>
<Relationship Id="rId3" Type="http://schemas.openxmlformats.org/officeDocument/2006/relationships/image" Target="../media/file17f82585375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4e224fa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c3567b1.png"/>
<Relationship Id="rId3" Type="http://schemas.openxmlformats.org/officeDocument/2006/relationships/image" Target="../media/file17f862251287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a17e1c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710ae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73f4fa6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06d73f1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f57c15.png"/>
<Relationship Id="rId3" Type="http://schemas.openxmlformats.org/officeDocument/2006/relationships/image" Target="../media/file17f866bd27a0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896d36.png"/>
<Relationship Id="rId3" Type="http://schemas.openxmlformats.org/officeDocument/2006/relationships/image" Target="../media/file17f874d0710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3e62baf.png"/>
<Relationship Id="rId3" Type="http://schemas.openxmlformats.org/officeDocument/2006/relationships/image" Target="../media/file17f85ce9528b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d03bd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dd179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f627ce8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ecb171b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49e4dfd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1ad6ab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7f11dcd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2932d63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b1474b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961f01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e4e55e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8927ad7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ab1ea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c013c1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e75773a.png"/>
<Relationship Id="rId3" Type="http://schemas.openxmlformats.org/officeDocument/2006/relationships/image" Target="../media/file17f8d424db4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4127eb6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223427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2c3430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39204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46c58a6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3325f3e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2c656d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1716f7a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78606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4d1a0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29d6f8b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848228c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9c37f5.png"/>
<Relationship Id="rId3" Type="http://schemas.openxmlformats.org/officeDocument/2006/relationships/image" Target="../media/file17f86b5219b9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754cc6.png"/>
<Relationship Id="rId3" Type="http://schemas.openxmlformats.org/officeDocument/2006/relationships/image" Target="../media/file17f846801e3c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2c16e49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1ba155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e9d4391.png"/>
<Relationship Id="rId3" Type="http://schemas.openxmlformats.org/officeDocument/2006/relationships/image" Target="../media/file17f85a143b3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21334a.png"/>
<Relationship Id="rId3" Type="http://schemas.openxmlformats.org/officeDocument/2006/relationships/image" Target="../media/file17f8356d58f3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886615d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16b2df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0645060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4c5441.png"/>
<Relationship Id="rId3" Type="http://schemas.openxmlformats.org/officeDocument/2006/relationships/image" Target="../media/file17f85c1f5378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ef674b.png"/>
<Relationship Id="rId3" Type="http://schemas.openxmlformats.org/officeDocument/2006/relationships/image" Target="../media/file17f84033752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55c1c9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7875660.png"/>
<Relationship Id="rId3" Type="http://schemas.openxmlformats.org/officeDocument/2006/relationships/image" Target="../media/file17f87da21bd8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be4ce4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1515c7.png"/>
<Relationship Id="rId3" Type="http://schemas.openxmlformats.org/officeDocument/2006/relationships/image" Target="../media/file17f841a218c9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808786e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67c1539.png"/>
<Relationship Id="rId3" Type="http://schemas.openxmlformats.org/officeDocument/2006/relationships/image" Target="../media/file17f877ee2929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cc25a41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2e1c45.png"/>
<Relationship Id="rId3" Type="http://schemas.openxmlformats.org/officeDocument/2006/relationships/image" Target="../media/file17f86f5c49e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0e263d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1b26711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956901.png"/>
<Relationship Id="rId3" Type="http://schemas.openxmlformats.org/officeDocument/2006/relationships/image" Target="../media/file17f86e3d7c0b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267882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1fc5e3f.png"/>
<Relationship Id="rId3" Type="http://schemas.openxmlformats.org/officeDocument/2006/relationships/image" Target="../media/file17f878926c0c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2e228f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d4af2.png"/>
<Relationship Id="rId3" Type="http://schemas.openxmlformats.org/officeDocument/2006/relationships/image" Target="../media/file17f8737d3aeb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f2e1435.png"/>
<Relationship Id="rId3" Type="http://schemas.openxmlformats.org/officeDocument/2006/relationships/image" Target="../media/file17f8261c5d46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57f56b6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8d3a5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2022-05-30T23:02:33Z</dcterms:modified>
  <cp:category/>
</cp:coreProperties>
</file>