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97%(1571)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90%(1460)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97%(1579)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91%(1484)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99%(1612)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94%(1519)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93%(1502)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97%(1575)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94%(1528)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788809"/>
                <a:gridCol w="788809"/>
                <a:gridCol w="81998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52(48%)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27(25%)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29(27%)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15(14%)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47(44%)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46(43%)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86(80%)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93%(341)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96%(1014)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95%(1498)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91.8%(45)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92.8%(90)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95.8%(300)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32%(313)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96.1%(487)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52%(507)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58%(565)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96.1%(172)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95.9%(213)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409(99%)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413(100%)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70%(599)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ANO IMPERFORADO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HTTPRN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Metabolopatia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HIPOVOLEMICO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36354"/>
                <a:gridCol w="936354"/>
                <a:gridCol w="936354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26.09%(12)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19.57%(9)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10.87%(5)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26.09%(12)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32.61%(15)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944198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364"/>
                <a:gridCol w="742152"/>
                <a:gridCol w="982943"/>
                <a:gridCol w="617800"/>
                <a:gridCol w="540378"/>
                <a:gridCol w="843243"/>
                <a:gridCol w="843243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1908.58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2249.9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1093/1629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3277.22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526.32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32670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80%(983)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69%(1076)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944198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113(94%)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81(68%)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39(33%)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364"/>
                <a:gridCol w="843243"/>
                <a:gridCol w="843243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1908.58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2249.9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3278.11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526.32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100%(33/33)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98.39%(61/62)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96.33%(105/109)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95.45%(21/22)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71.43%(5/7)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88.89%(16/18)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84.78%(39/46)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100%(66/66)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98.64%(291/295)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99%(380)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88.57%(31/35)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99.07%(107/108)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94.44%(17/18)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98.61%(71/72)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98.4%(246/250)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100%(53/53)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98.77%(80/81)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100%(28/28)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944198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2145.42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98%(252)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2421.21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410.36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2626.14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573.77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2832.03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582.6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3181.48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604.41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3341.51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512.05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3514.62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513.36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97%(225)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3527.5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664.68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44%(564)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2022-05-30T23:00:44Z</dcterms:modified>
  <cp:category/>
</cp:coreProperties>
</file>