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e2415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2f295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b25244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4c5c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d741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fc2e3d.png"/>
<Relationship Id="rId3" Type="http://schemas.openxmlformats.org/officeDocument/2006/relationships/image" Target="../media/file35c43653fe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3253ae.png"/>
<Relationship Id="rId3" Type="http://schemas.openxmlformats.org/officeDocument/2006/relationships/image" Target="../media/file35c46021a2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0a7452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50294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0db3654.png"/>
<Relationship Id="rId3" Type="http://schemas.openxmlformats.org/officeDocument/2006/relationships/image" Target="../media/file35c459467a2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82567e.png"/>
<Relationship Id="rId3" Type="http://schemas.openxmlformats.org/officeDocument/2006/relationships/image" Target="../media/file35c43edd7b6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8b769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5c7c3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431267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7ba80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668277b.png"/>
<Relationship Id="rId3" Type="http://schemas.openxmlformats.org/officeDocument/2006/relationships/image" Target="../media/file35c42b9b3bd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c2e43b2.png"/>
<Relationship Id="rId3" Type="http://schemas.openxmlformats.org/officeDocument/2006/relationships/image" Target="../media/file35c45ea97f11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8433a22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ae6475b.png"/>
<Relationship Id="rId3" Type="http://schemas.openxmlformats.org/officeDocument/2006/relationships/image" Target="../media/file35c44c9821c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7546d3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7054dc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2e13f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07e8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8566dc4.png"/>
<Relationship Id="rId3" Type="http://schemas.openxmlformats.org/officeDocument/2006/relationships/image" Target="../media/file35c46927214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5669fd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13e32b1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ecaf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9d5772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b74e5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ba32c63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2344ab7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bc157c.png"/>
<Relationship Id="rId3" Type="http://schemas.openxmlformats.org/officeDocument/2006/relationships/image" Target="../media/file35c45ccb2268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ae3177.png"/>
<Relationship Id="rId3" Type="http://schemas.openxmlformats.org/officeDocument/2006/relationships/image" Target="../media/file35c431366cf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c5647ac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9bd17bb.png"/>
<Relationship Id="rId3" Type="http://schemas.openxmlformats.org/officeDocument/2006/relationships/image" Target="../media/file35c42f727271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47a5022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6fd11e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0b62f0a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e2a215f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11c6106.png"/>
<Relationship Id="rId3" Type="http://schemas.openxmlformats.org/officeDocument/2006/relationships/image" Target="../media/file35c41b8852cd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6d5f20.png"/>
<Relationship Id="rId3" Type="http://schemas.openxmlformats.org/officeDocument/2006/relationships/image" Target="../media/file35c443b625b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fb4c63.png"/>
<Relationship Id="rId3" Type="http://schemas.openxmlformats.org/officeDocument/2006/relationships/image" Target="../media/file35c42ee073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ec615d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863f6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9e70d5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f57d5e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7241ae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216e5d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1cd84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997c81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a3e364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cc15dc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27b49e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b71699a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34c1a5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5270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7fd4503.png"/>
<Relationship Id="rId3" Type="http://schemas.openxmlformats.org/officeDocument/2006/relationships/image" Target="../media/file35c45cd05621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57470a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b457d98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c353cd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f50810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82e3fa4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6367f3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33e47c7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163572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d02619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025af2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534426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8a2928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58683f.png"/>
<Relationship Id="rId3" Type="http://schemas.openxmlformats.org/officeDocument/2006/relationships/image" Target="../media/file35c461513466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e28519e.png"/>
<Relationship Id="rId3" Type="http://schemas.openxmlformats.org/officeDocument/2006/relationships/image" Target="../media/file35c4538a602e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746c5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6d68f2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0b4a95.png"/>
<Relationship Id="rId3" Type="http://schemas.openxmlformats.org/officeDocument/2006/relationships/image" Target="../media/file35c47fa451dc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b8b4ccc.png"/>
<Relationship Id="rId3" Type="http://schemas.openxmlformats.org/officeDocument/2006/relationships/image" Target="../media/file35c42e5d1524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ecd249c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ee1f2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cfe5c33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703cdd.png"/>
<Relationship Id="rId3" Type="http://schemas.openxmlformats.org/officeDocument/2006/relationships/image" Target="../media/file35c471bb4b17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2881188.png"/>
<Relationship Id="rId3" Type="http://schemas.openxmlformats.org/officeDocument/2006/relationships/image" Target="../media/file35c45da72c7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441fef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d77ce4.png"/>
<Relationship Id="rId3" Type="http://schemas.openxmlformats.org/officeDocument/2006/relationships/image" Target="../media/file35c474de4914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7181cbb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76d3733.png"/>
<Relationship Id="rId3" Type="http://schemas.openxmlformats.org/officeDocument/2006/relationships/image" Target="../media/file35c448fc7767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24362a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e01f29.png"/>
<Relationship Id="rId3" Type="http://schemas.openxmlformats.org/officeDocument/2006/relationships/image" Target="../media/file35c461da61d3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1e7ad0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56a4737.png"/>
<Relationship Id="rId3" Type="http://schemas.openxmlformats.org/officeDocument/2006/relationships/image" Target="../media/file35c4785d67c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1555f1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05072b0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fa24d71.png"/>
<Relationship Id="rId3" Type="http://schemas.openxmlformats.org/officeDocument/2006/relationships/image" Target="../media/file35c440af3e97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19754b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171988.png"/>
<Relationship Id="rId3" Type="http://schemas.openxmlformats.org/officeDocument/2006/relationships/image" Target="../media/file35c424254a8c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ec31e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b93b2a.png"/>
<Relationship Id="rId3" Type="http://schemas.openxmlformats.org/officeDocument/2006/relationships/image" Target="../media/file35c441be320e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a835014.png"/>
<Relationship Id="rId3" Type="http://schemas.openxmlformats.org/officeDocument/2006/relationships/image" Target="../media/file35c43cf26130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6021c7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ab708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2022-06-18T00:37:30Z</dcterms:modified>
  <cp:category/>
</cp:coreProperties>
</file>