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93%(2912)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96%(3008)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89%(2785)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99%(3089)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94%(2922)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519(71%)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614(84%)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95%(628)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97%(1921)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93.1%(67)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94.8%(604)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32670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14.47%(34)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31.91%(75)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24.26%(57)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31.49%(74)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2092/3141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60%(142)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81%(1766)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67%(1879)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84(37%)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2078.84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2314.24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2524.54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504.81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2793.19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3244.78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675.45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3356.76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29%(690)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33%(794)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2022-06-18T00:36:36Z</dcterms:modified>
  <cp:category/>
</cp:coreProperties>
</file>