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66d234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0f42a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72a9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3d66c9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f556d9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4b14e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2e66d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007c1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32595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e12250.png"/>
<Relationship Id="rId3" Type="http://schemas.openxmlformats.org/officeDocument/2006/relationships/image" Target="../media/file35c449d8750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397464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2fa99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9dc465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3f61ca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c8764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505f0c.png"/>
<Relationship Id="rId3" Type="http://schemas.openxmlformats.org/officeDocument/2006/relationships/image" Target="../media/file35c434fc18f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c234bd.png"/>
<Relationship Id="rId3" Type="http://schemas.openxmlformats.org/officeDocument/2006/relationships/image" Target="../media/file35c4636c49d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5f59f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ac23285.png"/>
<Relationship Id="rId3" Type="http://schemas.openxmlformats.org/officeDocument/2006/relationships/image" Target="../media/file35c41a1550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ec130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417564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f3565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bb3cd7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e7f8a6.png"/>
<Relationship Id="rId3" Type="http://schemas.openxmlformats.org/officeDocument/2006/relationships/image" Target="../media/file35c4142c1c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b137751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17e6b8e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aef23b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7c67df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1e45d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9e02b6f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f7557d0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8a3522.png"/>
<Relationship Id="rId3" Type="http://schemas.openxmlformats.org/officeDocument/2006/relationships/image" Target="../media/file35c441df471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3f13fc.png"/>
<Relationship Id="rId3" Type="http://schemas.openxmlformats.org/officeDocument/2006/relationships/image" Target="../media/file35c477963c3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5a5cd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d6c7aa8.png"/>
<Relationship Id="rId3" Type="http://schemas.openxmlformats.org/officeDocument/2006/relationships/image" Target="../media/file35c4332b504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553665a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89725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f8358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f56022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9228c.png"/>
<Relationship Id="rId3" Type="http://schemas.openxmlformats.org/officeDocument/2006/relationships/image" Target="../media/file35c49fb25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273666.png"/>
<Relationship Id="rId3" Type="http://schemas.openxmlformats.org/officeDocument/2006/relationships/image" Target="../media/file35c43854c0b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8d75a2.png"/>
<Relationship Id="rId3" Type="http://schemas.openxmlformats.org/officeDocument/2006/relationships/image" Target="../media/file35c4771c1580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e32b4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a4653b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bb0606c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6f055ce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14b1ac4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d8e28b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2ce39c1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1b71db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22245f9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016830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625d3e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06b43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aea63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a1049cd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ded4c28.png"/>
<Relationship Id="rId3" Type="http://schemas.openxmlformats.org/officeDocument/2006/relationships/image" Target="../media/file35c4221b5c9b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8e3aeb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b15ccb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c2658ed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50429cd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f2d15f9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f8f44f4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96fab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378637b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134c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9277cdc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6b2d78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f93b37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7831b8.png"/>
<Relationship Id="rId3" Type="http://schemas.openxmlformats.org/officeDocument/2006/relationships/image" Target="../media/file35c414d44a2d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352d74.png"/>
<Relationship Id="rId3" Type="http://schemas.openxmlformats.org/officeDocument/2006/relationships/image" Target="../media/file35c47d577e0e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5596b57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15598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d855621.png"/>
<Relationship Id="rId3" Type="http://schemas.openxmlformats.org/officeDocument/2006/relationships/image" Target="../media/file35c42d8a6845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431211.png"/>
<Relationship Id="rId3" Type="http://schemas.openxmlformats.org/officeDocument/2006/relationships/image" Target="../media/file35c461fb5434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a7f7a41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13295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ca2d91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b4e6e8b.png"/>
<Relationship Id="rId3" Type="http://schemas.openxmlformats.org/officeDocument/2006/relationships/image" Target="../media/file35c44d449b3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6b06f6d.png"/>
<Relationship Id="rId3" Type="http://schemas.openxmlformats.org/officeDocument/2006/relationships/image" Target="../media/file35c41c23266f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9a6ab2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88b4c1b.png"/>
<Relationship Id="rId3" Type="http://schemas.openxmlformats.org/officeDocument/2006/relationships/image" Target="../media/file35c457d631e0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5eb7d9d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f67db0.png"/>
<Relationship Id="rId3" Type="http://schemas.openxmlformats.org/officeDocument/2006/relationships/image" Target="../media/file35c4369141f9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800669d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261272.png"/>
<Relationship Id="rId3" Type="http://schemas.openxmlformats.org/officeDocument/2006/relationships/image" Target="../media/file35c47e2c5359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957930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a1c28d2.png"/>
<Relationship Id="rId3" Type="http://schemas.openxmlformats.org/officeDocument/2006/relationships/image" Target="../media/file35c41f4611f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4ab568a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4593bda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25716e.png"/>
<Relationship Id="rId3" Type="http://schemas.openxmlformats.org/officeDocument/2006/relationships/image" Target="../media/file35c445660a0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dc235b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8e45f38.png"/>
<Relationship Id="rId3" Type="http://schemas.openxmlformats.org/officeDocument/2006/relationships/image" Target="../media/file35c4240e45f8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09d24d1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30953.png"/>
<Relationship Id="rId3" Type="http://schemas.openxmlformats.org/officeDocument/2006/relationships/image" Target="../media/file35c41c151d70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8aa7108.png"/>
<Relationship Id="rId3" Type="http://schemas.openxmlformats.org/officeDocument/2006/relationships/image" Target="../media/file35c43baf7509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fde1e3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7505b6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2022-06-18T00:37:55Z</dcterms:modified>
  <cp:category/>
</cp:coreProperties>
</file>