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504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96%(470)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95%(464)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116(61%)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29(15%)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436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93.2%(41)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5(83%)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788809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12.83%(24)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18.18%(34)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51.34%(96)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36.36%(68)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31.02%(58)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25.13%(47)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906.44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1392.07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1867.26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944198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15(88%)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674.74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908.51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855.62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1064.19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372.94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174.03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1561.49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1692.85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1309.64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1307.75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1034.33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633.35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2022-06-18T00:36:43Z</dcterms:modified>
  <cp:category/>
</cp:coreProperties>
</file>