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Relationship Id="rId44" Type="http://schemas.openxmlformats.org/officeDocument/2006/relationships/slide" Target="slides/slide37.xml"/>
<Relationship Id="rId45" Type="http://schemas.openxmlformats.org/officeDocument/2006/relationships/slide" Target="slides/slide38.xml"/>
<Relationship Id="rId46" Type="http://schemas.openxmlformats.org/officeDocument/2006/relationships/slide" Target="slides/slide39.xml"/>
<Relationship Id="rId47" Type="http://schemas.openxmlformats.org/officeDocument/2006/relationships/slide" Target="slides/slide40.xml"/>
<Relationship Id="rId48" Type="http://schemas.openxmlformats.org/officeDocument/2006/relationships/slide" Target="slides/slide41.xml"/>
<Relationship Id="rId49" Type="http://schemas.openxmlformats.org/officeDocument/2006/relationships/slide" Target="slides/slide42.xml"/>
<Relationship Id="rId50" Type="http://schemas.openxmlformats.org/officeDocument/2006/relationships/slide" Target="slides/slide43.xml"/>
<Relationship Id="rId51" Type="http://schemas.openxmlformats.org/officeDocument/2006/relationships/slide" Target="slides/slide44.xml"/>
<Relationship Id="rId52" Type="http://schemas.openxmlformats.org/officeDocument/2006/relationships/slide" Target="slides/slide45.xml"/>
<Relationship Id="rId53" Type="http://schemas.openxmlformats.org/officeDocument/2006/relationships/slide" Target="slides/slide46.xml"/>
<Relationship Id="rId54" Type="http://schemas.openxmlformats.org/officeDocument/2006/relationships/slide" Target="slides/slide47.xml"/>
<Relationship Id="rId55" Type="http://schemas.openxmlformats.org/officeDocument/2006/relationships/slide" Target="slides/slide48.xml"/>
<Relationship Id="rId56" Type="http://schemas.openxmlformats.org/officeDocument/2006/relationships/slide" Target="slides/slide49.xml"/>
<Relationship Id="rId57" Type="http://schemas.openxmlformats.org/officeDocument/2006/relationships/slide" Target="slides/slide50.xml"/>
<Relationship Id="rId58" Type="http://schemas.openxmlformats.org/officeDocument/2006/relationships/slide" Target="slides/slide51.xml"/>
<Relationship Id="rId59" Type="http://schemas.openxmlformats.org/officeDocument/2006/relationships/slide" Target="slides/slide52.xml"/>
<Relationship Id="rId60" Type="http://schemas.openxmlformats.org/officeDocument/2006/relationships/slide" Target="slides/slide53.xml"/>
<Relationship Id="rId61" Type="http://schemas.openxmlformats.org/officeDocument/2006/relationships/slide" Target="slides/slide54.xml"/>
<Relationship Id="rId62" Type="http://schemas.openxmlformats.org/officeDocument/2006/relationships/slide" Target="slides/slide55.xml"/>
<Relationship Id="rId63" Type="http://schemas.openxmlformats.org/officeDocument/2006/relationships/slide" Target="slides/slide56.xml"/>
<Relationship Id="rId64" Type="http://schemas.openxmlformats.org/officeDocument/2006/relationships/slide" Target="slides/slide57.xml"/>
<Relationship Id="rId65" Type="http://schemas.openxmlformats.org/officeDocument/2006/relationships/slide" Target="slides/slide58.xml"/>
<Relationship Id="rId66" Type="http://schemas.openxmlformats.org/officeDocument/2006/relationships/slide" Target="slides/slide59.xml"/>
<Relationship Id="rId67" Type="http://schemas.openxmlformats.org/officeDocument/2006/relationships/slide" Target="slides/slide60.xml"/>
<Relationship Id="rId68" Type="http://schemas.openxmlformats.org/officeDocument/2006/relationships/slide" Target="slides/slide61.xml"/>
<Relationship Id="rId69" Type="http://schemas.openxmlformats.org/officeDocument/2006/relationships/slide" Target="slides/slide62.xml"/>
<Relationship Id="rId70" Type="http://schemas.openxmlformats.org/officeDocument/2006/relationships/slide" Target="slides/slide63.xml"/>
<Relationship Id="rId71" Type="http://schemas.openxmlformats.org/officeDocument/2006/relationships/slide" Target="slides/slide64.xml"/>
<Relationship Id="rId72" Type="http://schemas.openxmlformats.org/officeDocument/2006/relationships/slide" Target="slides/slide65.xml"/>
<Relationship Id="rId73" Type="http://schemas.openxmlformats.org/officeDocument/2006/relationships/slide" Target="slides/slide66.xml"/>
<Relationship Id="rId74" Type="http://schemas.openxmlformats.org/officeDocument/2006/relationships/slide" Target="slides/slide67.xml"/>
<Relationship Id="rId75" Type="http://schemas.openxmlformats.org/officeDocument/2006/relationships/slide" Target="slides/slide68.xml"/>
<Relationship Id="rId76" Type="http://schemas.openxmlformats.org/officeDocument/2006/relationships/slide" Target="slides/slide69.xml"/>
<Relationship Id="rId77" Type="http://schemas.openxmlformats.org/officeDocument/2006/relationships/slide" Target="slides/slide70.xml"/>
<Relationship Id="rId78" Type="http://schemas.openxmlformats.org/officeDocument/2006/relationships/slide" Target="slides/slide71.xml"/>
<Relationship Id="rId79" Type="http://schemas.openxmlformats.org/officeDocument/2006/relationships/slide" Target="slides/slide72.xml"/>
<Relationship Id="rId80" Type="http://schemas.openxmlformats.org/officeDocument/2006/relationships/slide" Target="slides/slide73.xml"/>
<Relationship Id="rId81" Type="http://schemas.openxmlformats.org/officeDocument/2006/relationships/slide" Target="slides/slide74.xml"/>
<Relationship Id="rId82" Type="http://schemas.openxmlformats.org/officeDocument/2006/relationships/slide" Target="slides/slide75.xml"/>
<Relationship Id="rId83" Type="http://schemas.openxmlformats.org/officeDocument/2006/relationships/slide" Target="slides/slide76.xml"/>
<Relationship Id="rId84" Type="http://schemas.openxmlformats.org/officeDocument/2006/relationships/slide" Target="slides/slide77.xml"/>
<Relationship Id="rId85" Type="http://schemas.openxmlformats.org/officeDocument/2006/relationships/slide" Target="slides/slide78.xml"/>
<Relationship Id="rId86" Type="http://schemas.openxmlformats.org/officeDocument/2006/relationships/slide" Target="slides/slide79.xml"/>
<Relationship Id="rId87" Type="http://schemas.openxmlformats.org/officeDocument/2006/relationships/slide" Target="slides/slide80.xml"/>
<Relationship Id="rId88" Type="http://schemas.openxmlformats.org/officeDocument/2006/relationships/slide" Target="slides/slide81.xml"/>
<Relationship Id="rId89" Type="http://schemas.openxmlformats.org/officeDocument/2006/relationships/slide" Target="slides/slide82.xml"/>
<Relationship Id="rId90" Type="http://schemas.openxmlformats.org/officeDocument/2006/relationships/slide" Target="slides/slide83.xml"/>
<Relationship Id="rId91" Type="http://schemas.openxmlformats.org/officeDocument/2006/relationships/slide" Target="slides/slide84.xml"/>
<Relationship Id="rId92" Type="http://schemas.openxmlformats.org/officeDocument/2006/relationships/slide" Target="slides/slide85.xml"/>
<Relationship Id="rId93" Type="http://schemas.openxmlformats.org/officeDocument/2006/relationships/slide" Target="slides/slide86.xml"/>
<Relationship Id="rId94" Type="http://schemas.openxmlformats.org/officeDocument/2006/relationships/slide" Target="slides/slide87.xml"/>
<Relationship Id="rId95" Type="http://schemas.openxmlformats.org/officeDocument/2006/relationships/slide" Target="slides/slide88.xml"/>
<Relationship Id="rId96" Type="http://schemas.openxmlformats.org/officeDocument/2006/relationships/slide" Target="slides/slide89.xml"/>
<Relationship Id="rId97" Type="http://schemas.openxmlformats.org/officeDocument/2006/relationships/slide" Target="slides/slide90.xml"/>
<Relationship Id="rId98" Type="http://schemas.openxmlformats.org/officeDocument/2006/relationships/slide" Target="slides/slide91.xml"/>
<Relationship Id="rId99" Type="http://schemas.openxmlformats.org/officeDocument/2006/relationships/slide" Target="slides/slide92.xml"/>
<Relationship Id="rId100" Type="http://schemas.openxmlformats.org/officeDocument/2006/relationships/slide" Target="slides/slide93.xml"/>
<Relationship Id="rId101" Type="http://schemas.openxmlformats.org/officeDocument/2006/relationships/slide" Target="slides/slide94.xml"/>
<Relationship Id="rId102" Type="http://schemas.openxmlformats.org/officeDocument/2006/relationships/slide" Target="slides/slide95.xml"/>
<Relationship Id="rId103" Type="http://schemas.openxmlformats.org/officeDocument/2006/relationships/slide" Target="slides/slide96.xml"/>
<Relationship Id="rId104" Type="http://schemas.openxmlformats.org/officeDocument/2006/relationships/slide" Target="slides/slide97.xml"/>
<Relationship Id="rId105" Type="http://schemas.openxmlformats.org/officeDocument/2006/relationships/slide" Target="slides/slide9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d2e1ebd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efc3da8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29260a0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a8f6668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e44fc7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9822c77.png"/>
<Relationship Id="rId3" Type="http://schemas.openxmlformats.org/officeDocument/2006/relationships/image" Target="../media/file35c42f9f317b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9871206.png"/>
<Relationship Id="rId3" Type="http://schemas.openxmlformats.org/officeDocument/2006/relationships/image" Target="../media/file35c44f0b6082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aec1c30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a9970f1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3f44619.png"/>
<Relationship Id="rId3" Type="http://schemas.openxmlformats.org/officeDocument/2006/relationships/image" Target="../media/file35c414cb4e09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2a27ed8.png"/>
<Relationship Id="rId3" Type="http://schemas.openxmlformats.org/officeDocument/2006/relationships/image" Target="../media/file35c430214648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2aa3931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e164e36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90b608f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08e75d3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9d232a1.png"/>
<Relationship Id="rId3" Type="http://schemas.openxmlformats.org/officeDocument/2006/relationships/image" Target="../media/file35c438a755d3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c722406.png"/>
<Relationship Id="rId3" Type="http://schemas.openxmlformats.org/officeDocument/2006/relationships/image" Target="../media/file35c433b77f9a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4b52ebb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6e11806.png"/>
<Relationship Id="rId3" Type="http://schemas.openxmlformats.org/officeDocument/2006/relationships/image" Target="../media/file35c4386d50aa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d2a1ee9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7fa523d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ad62f09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91e3b29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ee8249b.png"/>
<Relationship Id="rId3" Type="http://schemas.openxmlformats.org/officeDocument/2006/relationships/image" Target="../media/file35c4ff53f75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6bc783a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c601f9d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b67a54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2424276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6ab5141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9fd381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f9b5aae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5f8c4f.png"/>
<Relationship Id="rId3" Type="http://schemas.openxmlformats.org/officeDocument/2006/relationships/image" Target="../media/file35c44ff75cca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03edf7.png"/>
<Relationship Id="rId3" Type="http://schemas.openxmlformats.org/officeDocument/2006/relationships/image" Target="../media/file35c47ad71cda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9786293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58a3cc2.png"/>
<Relationship Id="rId3" Type="http://schemas.openxmlformats.org/officeDocument/2006/relationships/image" Target="../media/file35c4c587462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f246675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714f05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3e358dc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5a11e6b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36512ec.png"/>
<Relationship Id="rId3" Type="http://schemas.openxmlformats.org/officeDocument/2006/relationships/image" Target="../media/file35c4bcf24a2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e5f2949.png"/>
<Relationship Id="rId3" Type="http://schemas.openxmlformats.org/officeDocument/2006/relationships/image" Target="../media/file35c465df760f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28a620f.png"/>
<Relationship Id="rId3" Type="http://schemas.openxmlformats.org/officeDocument/2006/relationships/image" Target="../media/file35c46e175d73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71532ec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406f6e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9384bf0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ce52e38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c16ccd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8c331f3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581d65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f53577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601433d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9aa652d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974a80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e7530e2.png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e4c3099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ffc127a.png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ba174d7.png"/>
<Relationship Id="rId3" Type="http://schemas.openxmlformats.org/officeDocument/2006/relationships/image" Target="../media/file35c458394b1f.png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fee6e90.png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c9a1323.png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88613ea.png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5d47417.png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11f18f4.png"/>
</Relationships>

</file>

<file path=ppt/slides/_rels/slide6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d956e9e.png"/>
</Relationships>

</file>

<file path=ppt/slides/_rels/slide6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832648b.png"/>
</Relationships>

</file>

<file path=ppt/slides/_rels/slide6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ccf4a0c.png"/>
</Relationships>

</file>

<file path=ppt/slides/_rels/slide6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2f453ea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85a29e3.png"/>
</Relationships>

</file>

<file path=ppt/slides/_rels/slide7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d443547.png"/>
</Relationships>

</file>

<file path=ppt/slides/_rels/slide7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33a3384.png"/>
</Relationships>

</file>

<file path=ppt/slides/_rels/slide7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b657302.png"/>
<Relationship Id="rId3" Type="http://schemas.openxmlformats.org/officeDocument/2006/relationships/image" Target="../media/file35c46c656529.png"/>
</Relationships>

</file>

<file path=ppt/slides/_rels/slide7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9ff532d.png"/>
<Relationship Id="rId3" Type="http://schemas.openxmlformats.org/officeDocument/2006/relationships/image" Target="../media/file35c4309b6002.png"/>
</Relationships>

</file>

<file path=ppt/slides/_rels/slide7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9701940.png"/>
</Relationships>

</file>

<file path=ppt/slides/_rels/slide7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b9a3beb.png"/>
</Relationships>

</file>

<file path=ppt/slides/_rels/slide7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2717ff3.png"/>
<Relationship Id="rId3" Type="http://schemas.openxmlformats.org/officeDocument/2006/relationships/image" Target="../media/file35c429f56934.png"/>
</Relationships>

</file>

<file path=ppt/slides/_rels/slide7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7b94b53.png"/>
<Relationship Id="rId3" Type="http://schemas.openxmlformats.org/officeDocument/2006/relationships/image" Target="../media/file35c45844837.png"/>
</Relationships>

</file>

<file path=ppt/slides/_rels/slide7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9c45416.png"/>
</Relationships>

</file>

<file path=ppt/slides/_rels/slide7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c9e51e0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9a77bd1.png"/>
</Relationships>

</file>

<file path=ppt/slides/_rels/slide8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d9d7452.png"/>
<Relationship Id="rId3" Type="http://schemas.openxmlformats.org/officeDocument/2006/relationships/image" Target="../media/file35c44057229e.png"/>
</Relationships>

</file>

<file path=ppt/slides/_rels/slide8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bc773f.png"/>
<Relationship Id="rId3" Type="http://schemas.openxmlformats.org/officeDocument/2006/relationships/image" Target="../media/file35c458571d78.png"/>
</Relationships>

</file>

<file path=ppt/slides/_rels/slide8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55b44a7.png"/>
</Relationships>

</file>

<file path=ppt/slides/_rels/slide8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7456d08.png"/>
<Relationship Id="rId3" Type="http://schemas.openxmlformats.org/officeDocument/2006/relationships/image" Target="../media/file35c434bb286f.png"/>
</Relationships>

</file>

<file path=ppt/slides/_rels/slide8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f5954bc.png"/>
</Relationships>

</file>

<file path=ppt/slides/_rels/slide8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05a6d06.png"/>
<Relationship Id="rId3" Type="http://schemas.openxmlformats.org/officeDocument/2006/relationships/image" Target="../media/file35c4342410.png"/>
</Relationships>

</file>

<file path=ppt/slides/_rels/slide8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ba564b2.png"/>
</Relationships>

</file>

<file path=ppt/slides/_rels/slide8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c786166.png"/>
<Relationship Id="rId3" Type="http://schemas.openxmlformats.org/officeDocument/2006/relationships/image" Target="../media/file35c42ff31e46.png"/>
</Relationships>

</file>

<file path=ppt/slides/_rels/slide8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2a96a30.png"/>
</Relationships>

</file>

<file path=ppt/slides/_rels/slide8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fbc3c5f.png"/>
<Relationship Id="rId3" Type="http://schemas.openxmlformats.org/officeDocument/2006/relationships/image" Target="../media/file35c46e953915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18b49b5.png"/>
</Relationships>

</file>

<file path=ppt/slides/_rels/slide9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88a6224.png"/>
</Relationships>

</file>

<file path=ppt/slides/_rels/slide9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474235.png"/>
<Relationship Id="rId3" Type="http://schemas.openxmlformats.org/officeDocument/2006/relationships/image" Target="../media/file35c4126548cb.png"/>
</Relationships>

</file>

<file path=ppt/slides/_rels/slide9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ca47619.png"/>
</Relationships>

</file>

<file path=ppt/slides/_rels/slide9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d57ba1.png"/>
<Relationship Id="rId3" Type="http://schemas.openxmlformats.org/officeDocument/2006/relationships/image" Target="../media/file35c458597a48.png"/>
</Relationships>

</file>

<file path=ppt/slides/_rels/slide9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fc150a6.png"/>
</Relationships>

</file>

<file path=ppt/slides/_rels/slide9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4756007.png"/>
<Relationship Id="rId3" Type="http://schemas.openxmlformats.org/officeDocument/2006/relationships/image" Target="../media/file35c45e244573.png"/>
</Relationships>

</file>

<file path=ppt/slides/_rels/slide9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c1817ed.png"/>
<Relationship Id="rId3" Type="http://schemas.openxmlformats.org/officeDocument/2006/relationships/image" Target="../media/file35c459c7433c.png"/>
</Relationships>

</file>

<file path=ppt/slides/_rels/slide9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3083330.png"/>
</Relationships>

</file>

<file path=ppt/slides/_rels/slide9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b705f65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2022-06-18T00:38:15Z</dcterms:modified>
  <cp:category/>
</cp:coreProperties>
</file>