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473(76%)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528(85%)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97.9%(46)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88.9%(72)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51%(420)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16.93%(32)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8.99%(17)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27.51%(52)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6.88%(13)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12.17%(23)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29.63%(56)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26.98%(51)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31.22%(59)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1895.41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999/1512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83%(783)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64%(803)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1896.08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2272.17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458.12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1937.42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2131.23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2424.93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2766.52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527.86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3016.95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505.13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3162.02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497.02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3253.63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574.43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3332.81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506.58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2022-06-18T00:36:50Z</dcterms:modified>
  <cp:category/>
</cp:coreProperties>
</file>