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f063db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0d439c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f0d443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e91378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a8741c3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cc45f4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e59583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857501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c3d323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dad4dc1.png"/>
<Relationship Id="rId3" Type="http://schemas.openxmlformats.org/officeDocument/2006/relationships/image" Target="../media/file35c426632cb9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4ca341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da17a0a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dda1c6d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693487b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8816b86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8d43906.png"/>
<Relationship Id="rId3" Type="http://schemas.openxmlformats.org/officeDocument/2006/relationships/image" Target="../media/file35c472046367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b284a3c.png"/>
<Relationship Id="rId3" Type="http://schemas.openxmlformats.org/officeDocument/2006/relationships/image" Target="../media/file35c46cab39a0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8ac674d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e455cca.png"/>
<Relationship Id="rId3" Type="http://schemas.openxmlformats.org/officeDocument/2006/relationships/image" Target="../media/file35c4e045323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8af5a04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6406f89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c8a62e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2a02964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5617536.png"/>
<Relationship Id="rId3" Type="http://schemas.openxmlformats.org/officeDocument/2006/relationships/image" Target="../media/file35c4b7223fb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b0462dd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d413215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9926a86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dc147e1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d185826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cc35c61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6584d22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7d6e45.png"/>
<Relationship Id="rId3" Type="http://schemas.openxmlformats.org/officeDocument/2006/relationships/image" Target="../media/file35c4e002887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5df12c3.png"/>
<Relationship Id="rId3" Type="http://schemas.openxmlformats.org/officeDocument/2006/relationships/image" Target="../media/file35c42f357be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3b7585f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6d56bb6.png"/>
<Relationship Id="rId3" Type="http://schemas.openxmlformats.org/officeDocument/2006/relationships/image" Target="../media/file35c47af77567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e59537d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1126dc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8f02d58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0424e2c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f9342b.png"/>
<Relationship Id="rId3" Type="http://schemas.openxmlformats.org/officeDocument/2006/relationships/image" Target="../media/file35c4637e3ade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d4918b4.png"/>
<Relationship Id="rId3" Type="http://schemas.openxmlformats.org/officeDocument/2006/relationships/image" Target="../media/file35c445de728a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f885117.png"/>
<Relationship Id="rId3" Type="http://schemas.openxmlformats.org/officeDocument/2006/relationships/image" Target="../media/file35c45b43ce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9a874ac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64e3e6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3e726f2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1fb6707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5a1e8c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9486d26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36f6d73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5367c54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aa9576b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5cf3bec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5867311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e6b4c89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9435e0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d88730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0481aa9.png"/>
<Relationship Id="rId3" Type="http://schemas.openxmlformats.org/officeDocument/2006/relationships/image" Target="../media/file35c41d6e1a4f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8aa1924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6d84939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63350d2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bc1762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c481d8a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71c8af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94f5cff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f6e7b27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ae77e4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0716ee4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30e3b3b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db555fc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9063451.png"/>
<Relationship Id="rId3" Type="http://schemas.openxmlformats.org/officeDocument/2006/relationships/image" Target="../media/file35c4520aefd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46b392d.png"/>
<Relationship Id="rId3" Type="http://schemas.openxmlformats.org/officeDocument/2006/relationships/image" Target="../media/file35c42bd33b6b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9fba7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5865c61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a1314ad.png"/>
<Relationship Id="rId3" Type="http://schemas.openxmlformats.org/officeDocument/2006/relationships/image" Target="../media/file35c4735b739a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32619d.png"/>
<Relationship Id="rId3" Type="http://schemas.openxmlformats.org/officeDocument/2006/relationships/image" Target="../media/file35c45d2e1e14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e8190b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c9d2d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c3b4f5b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0f314f8.png"/>
<Relationship Id="rId3" Type="http://schemas.openxmlformats.org/officeDocument/2006/relationships/image" Target="../media/file35c4734379fc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66e18e4.png"/>
<Relationship Id="rId3" Type="http://schemas.openxmlformats.org/officeDocument/2006/relationships/image" Target="../media/file35c452db1bae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8609e9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15559fd.png"/>
<Relationship Id="rId3" Type="http://schemas.openxmlformats.org/officeDocument/2006/relationships/image" Target="../media/file35c45f825c75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472cc9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9a82f7c.png"/>
<Relationship Id="rId3" Type="http://schemas.openxmlformats.org/officeDocument/2006/relationships/image" Target="../media/file35c4773f5ce7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8931c33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5507b2a.png"/>
<Relationship Id="rId3" Type="http://schemas.openxmlformats.org/officeDocument/2006/relationships/image" Target="../media/file35c4479b4cd3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59825d9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d6f1083.png"/>
<Relationship Id="rId3" Type="http://schemas.openxmlformats.org/officeDocument/2006/relationships/image" Target="../media/file35c4353413f2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49410ed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8623237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7835a2b.png"/>
<Relationship Id="rId3" Type="http://schemas.openxmlformats.org/officeDocument/2006/relationships/image" Target="../media/file35c42a8e4973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f2e7ee7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9ff6ce2.png"/>
<Relationship Id="rId3" Type="http://schemas.openxmlformats.org/officeDocument/2006/relationships/image" Target="../media/file35c4531a37e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b7745cb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a81789f.png"/>
<Relationship Id="rId3" Type="http://schemas.openxmlformats.org/officeDocument/2006/relationships/image" Target="../media/file35c4487871ef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fe13c3c.png"/>
<Relationship Id="rId3" Type="http://schemas.openxmlformats.org/officeDocument/2006/relationships/image" Target="../media/file35c4467c5895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9211ab2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a37db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2022-06-18T00:38:37Z</dcterms:modified>
  <cp:category/>
</cp:coreProperties>
</file>