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5535d14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77a3fe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62516b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dd2f15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70b32a9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d6b51ef.png"/>
<Relationship Id="rId3" Type="http://schemas.openxmlformats.org/officeDocument/2006/relationships/image" Target="../media/file35c476088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ca63ab.png"/>
<Relationship Id="rId3" Type="http://schemas.openxmlformats.org/officeDocument/2006/relationships/image" Target="../media/file35c44aaa13c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26a363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974ecc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b42987.png"/>
<Relationship Id="rId3" Type="http://schemas.openxmlformats.org/officeDocument/2006/relationships/image" Target="../media/file35c431d55fa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986278.png"/>
<Relationship Id="rId3" Type="http://schemas.openxmlformats.org/officeDocument/2006/relationships/image" Target="../media/file35c4458334d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cfc6f1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fb3778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32e138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304223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8426621.png"/>
<Relationship Id="rId3" Type="http://schemas.openxmlformats.org/officeDocument/2006/relationships/image" Target="../media/file35c420cb45f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4d1694.png"/>
<Relationship Id="rId3" Type="http://schemas.openxmlformats.org/officeDocument/2006/relationships/image" Target="../media/file35c425cd7942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f662526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9e72863.png"/>
<Relationship Id="rId3" Type="http://schemas.openxmlformats.org/officeDocument/2006/relationships/image" Target="../media/file35c42021253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5c5db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fc53fdf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74d188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573546b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c3844bf.png"/>
<Relationship Id="rId3" Type="http://schemas.openxmlformats.org/officeDocument/2006/relationships/image" Target="../media/file35c44c5753d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48d5f86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f6a3e13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7025cbe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2f3dc4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386ce6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fc73bbc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6485adf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f6315dd.png"/>
<Relationship Id="rId3" Type="http://schemas.openxmlformats.org/officeDocument/2006/relationships/image" Target="../media/file35c4109027dd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b49e15.png"/>
<Relationship Id="rId3" Type="http://schemas.openxmlformats.org/officeDocument/2006/relationships/image" Target="../media/file35c431cb15f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c2d2334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5a97a2e.png"/>
<Relationship Id="rId3" Type="http://schemas.openxmlformats.org/officeDocument/2006/relationships/image" Target="../media/file35c476231191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2c13973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6b878c7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abd5526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62f4a71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d214667.png"/>
<Relationship Id="rId3" Type="http://schemas.openxmlformats.org/officeDocument/2006/relationships/image" Target="../media/file35c4368947ed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23b68f8.png"/>
<Relationship Id="rId3" Type="http://schemas.openxmlformats.org/officeDocument/2006/relationships/image" Target="../media/file35c449daed3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cc054cb.png"/>
<Relationship Id="rId3" Type="http://schemas.openxmlformats.org/officeDocument/2006/relationships/image" Target="../media/file35c41161942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107688e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9ce364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85f3d9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1725ac0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c154ae9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67449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488548c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c5c4eb4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4584d89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22129cc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156210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d581796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6b962f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8b37aa4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b22ff7.png"/>
<Relationship Id="rId3" Type="http://schemas.openxmlformats.org/officeDocument/2006/relationships/image" Target="../media/file35c44f6e1d1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4dd2a0b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e221ad4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1b17f00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f57901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3d91c27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cbe38ee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40a4c34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82f2c9a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89a354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2c85ad3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e944a53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32d4466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6124e7c.png"/>
<Relationship Id="rId3" Type="http://schemas.openxmlformats.org/officeDocument/2006/relationships/image" Target="../media/file35c479a02b2b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74242a8.png"/>
<Relationship Id="rId3" Type="http://schemas.openxmlformats.org/officeDocument/2006/relationships/image" Target="../media/file35c42ce6011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f3b25c2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f155ba6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0a85ce2.png"/>
<Relationship Id="rId3" Type="http://schemas.openxmlformats.org/officeDocument/2006/relationships/image" Target="../media/file35c47a6320d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37d2da4.png"/>
<Relationship Id="rId3" Type="http://schemas.openxmlformats.org/officeDocument/2006/relationships/image" Target="../media/file35c4473c38f6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58a6b83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14e24a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059606e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be362a.png"/>
<Relationship Id="rId3" Type="http://schemas.openxmlformats.org/officeDocument/2006/relationships/image" Target="../media/file35c41c0412eb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5e6193.png"/>
<Relationship Id="rId3" Type="http://schemas.openxmlformats.org/officeDocument/2006/relationships/image" Target="../media/file35c4583b1023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0bc65be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4144af.png"/>
<Relationship Id="rId3" Type="http://schemas.openxmlformats.org/officeDocument/2006/relationships/image" Target="../media/file35c430794866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1992c7e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426ad.png"/>
<Relationship Id="rId3" Type="http://schemas.openxmlformats.org/officeDocument/2006/relationships/image" Target="../media/file35c42c2522cd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e397235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233288.png"/>
<Relationship Id="rId3" Type="http://schemas.openxmlformats.org/officeDocument/2006/relationships/image" Target="../media/file35c413cc3a9f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a5d1cd9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6a53367.png"/>
<Relationship Id="rId3" Type="http://schemas.openxmlformats.org/officeDocument/2006/relationships/image" Target="../media/file35c47de04e4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cdb2aed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a3b6211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383e30.png"/>
<Relationship Id="rId3" Type="http://schemas.openxmlformats.org/officeDocument/2006/relationships/image" Target="../media/file35c43dfaac6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db54351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efc39eb.png"/>
<Relationship Id="rId3" Type="http://schemas.openxmlformats.org/officeDocument/2006/relationships/image" Target="../media/file35c45fd1474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fa069ec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95c1b46.png"/>
<Relationship Id="rId3" Type="http://schemas.openxmlformats.org/officeDocument/2006/relationships/image" Target="../media/file35c44e7b7283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1365b19.png"/>
<Relationship Id="rId3" Type="http://schemas.openxmlformats.org/officeDocument/2006/relationships/image" Target="../media/file35c45fe77465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2403ebb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310e1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2022-06-18T00:38:58Z</dcterms:modified>
  <cp:category/>
</cp:coreProperties>
</file>