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Relationship Id="rId51" Type="http://schemas.openxmlformats.org/officeDocument/2006/relationships/slide" Target="slides/slide44.xml"/>
<Relationship Id="rId52" Type="http://schemas.openxmlformats.org/officeDocument/2006/relationships/slide" Target="slides/slide45.xml"/>
<Relationship Id="rId53" Type="http://schemas.openxmlformats.org/officeDocument/2006/relationships/slide" Target="slides/slide46.xml"/>
<Relationship Id="rId54" Type="http://schemas.openxmlformats.org/officeDocument/2006/relationships/slide" Target="slides/slide47.xml"/>
<Relationship Id="rId55" Type="http://schemas.openxmlformats.org/officeDocument/2006/relationships/slide" Target="slides/slide48.xml"/>
<Relationship Id="rId56" Type="http://schemas.openxmlformats.org/officeDocument/2006/relationships/slide" Target="slides/slide49.xml"/>
<Relationship Id="rId57" Type="http://schemas.openxmlformats.org/officeDocument/2006/relationships/slide" Target="slides/slide50.xml"/>
<Relationship Id="rId58" Type="http://schemas.openxmlformats.org/officeDocument/2006/relationships/slide" Target="slides/slide51.xml"/>
<Relationship Id="rId59" Type="http://schemas.openxmlformats.org/officeDocument/2006/relationships/slide" Target="slides/slide52.xml"/>
<Relationship Id="rId60" Type="http://schemas.openxmlformats.org/officeDocument/2006/relationships/slide" Target="slides/slide53.xml"/>
<Relationship Id="rId61" Type="http://schemas.openxmlformats.org/officeDocument/2006/relationships/slide" Target="slides/slide54.xml"/>
<Relationship Id="rId62" Type="http://schemas.openxmlformats.org/officeDocument/2006/relationships/slide" Target="slides/slide55.xml"/>
<Relationship Id="rId63" Type="http://schemas.openxmlformats.org/officeDocument/2006/relationships/slide" Target="slides/slide56.xml"/>
<Relationship Id="rId64" Type="http://schemas.openxmlformats.org/officeDocument/2006/relationships/slide" Target="slides/slide57.xml"/>
<Relationship Id="rId65" Type="http://schemas.openxmlformats.org/officeDocument/2006/relationships/slide" Target="slides/slide58.xml"/>
<Relationship Id="rId66" Type="http://schemas.openxmlformats.org/officeDocument/2006/relationships/slide" Target="slides/slide59.xml"/>
<Relationship Id="rId67" Type="http://schemas.openxmlformats.org/officeDocument/2006/relationships/slide" Target="slides/slide60.xml"/>
<Relationship Id="rId68" Type="http://schemas.openxmlformats.org/officeDocument/2006/relationships/slide" Target="slides/slide61.xml"/>
<Relationship Id="rId69" Type="http://schemas.openxmlformats.org/officeDocument/2006/relationships/slide" Target="slides/slide62.xml"/>
<Relationship Id="rId70" Type="http://schemas.openxmlformats.org/officeDocument/2006/relationships/slide" Target="slides/slide63.xml"/>
<Relationship Id="rId71" Type="http://schemas.openxmlformats.org/officeDocument/2006/relationships/slide" Target="slides/slide64.xml"/>
<Relationship Id="rId72" Type="http://schemas.openxmlformats.org/officeDocument/2006/relationships/slide" Target="slides/slide65.xml"/>
<Relationship Id="rId73" Type="http://schemas.openxmlformats.org/officeDocument/2006/relationships/slide" Target="slides/slide66.xml"/>
<Relationship Id="rId74" Type="http://schemas.openxmlformats.org/officeDocument/2006/relationships/slide" Target="slides/slide67.xml"/>
<Relationship Id="rId75" Type="http://schemas.openxmlformats.org/officeDocument/2006/relationships/slide" Target="slides/slide68.xml"/>
<Relationship Id="rId76" Type="http://schemas.openxmlformats.org/officeDocument/2006/relationships/slide" Target="slides/slide69.xml"/>
<Relationship Id="rId77" Type="http://schemas.openxmlformats.org/officeDocument/2006/relationships/slide" Target="slides/slide70.xml"/>
<Relationship Id="rId78" Type="http://schemas.openxmlformats.org/officeDocument/2006/relationships/slide" Target="slides/slide71.xml"/>
<Relationship Id="rId79" Type="http://schemas.openxmlformats.org/officeDocument/2006/relationships/slide" Target="slides/slide72.xml"/>
<Relationship Id="rId80" Type="http://schemas.openxmlformats.org/officeDocument/2006/relationships/slide" Target="slides/slide73.xml"/>
<Relationship Id="rId81" Type="http://schemas.openxmlformats.org/officeDocument/2006/relationships/slide" Target="slides/slide74.xml"/>
<Relationship Id="rId82" Type="http://schemas.openxmlformats.org/officeDocument/2006/relationships/slide" Target="slides/slide75.xml"/>
<Relationship Id="rId83" Type="http://schemas.openxmlformats.org/officeDocument/2006/relationships/slide" Target="slides/slide76.xml"/>
<Relationship Id="rId84" Type="http://schemas.openxmlformats.org/officeDocument/2006/relationships/slide" Target="slides/slide77.xml"/>
<Relationship Id="rId85" Type="http://schemas.openxmlformats.org/officeDocument/2006/relationships/slide" Target="slides/slide78.xml"/>
<Relationship Id="rId86" Type="http://schemas.openxmlformats.org/officeDocument/2006/relationships/slide" Target="slides/slide79.xml"/>
<Relationship Id="rId87" Type="http://schemas.openxmlformats.org/officeDocument/2006/relationships/slide" Target="slides/slide80.xml"/>
<Relationship Id="rId88" Type="http://schemas.openxmlformats.org/officeDocument/2006/relationships/slide" Target="slides/slide81.xml"/>
<Relationship Id="rId89" Type="http://schemas.openxmlformats.org/officeDocument/2006/relationships/slide" Target="slides/slide82.xml"/>
<Relationship Id="rId90" Type="http://schemas.openxmlformats.org/officeDocument/2006/relationships/slide" Target="slides/slide83.xml"/>
<Relationship Id="rId91" Type="http://schemas.openxmlformats.org/officeDocument/2006/relationships/slide" Target="slides/slide84.xml"/>
<Relationship Id="rId92" Type="http://schemas.openxmlformats.org/officeDocument/2006/relationships/slide" Target="slides/slide85.xml"/>
<Relationship Id="rId93" Type="http://schemas.openxmlformats.org/officeDocument/2006/relationships/slide" Target="slides/slide86.xml"/>
<Relationship Id="rId94" Type="http://schemas.openxmlformats.org/officeDocument/2006/relationships/slide" Target="slides/slide87.xml"/>
<Relationship Id="rId95" Type="http://schemas.openxmlformats.org/officeDocument/2006/relationships/slide" Target="slides/slide88.xml"/>
<Relationship Id="rId96" Type="http://schemas.openxmlformats.org/officeDocument/2006/relationships/slide" Target="slides/slide89.xml"/>
<Relationship Id="rId97" Type="http://schemas.openxmlformats.org/officeDocument/2006/relationships/slide" Target="slides/slide90.xml"/>
<Relationship Id="rId98" Type="http://schemas.openxmlformats.org/officeDocument/2006/relationships/slide" Target="slides/slide91.xml"/>
<Relationship Id="rId99" Type="http://schemas.openxmlformats.org/officeDocument/2006/relationships/slide" Target="slides/slide92.xml"/>
<Relationship Id="rId100" Type="http://schemas.openxmlformats.org/officeDocument/2006/relationships/slide" Target="slides/slide93.xml"/>
<Relationship Id="rId101" Type="http://schemas.openxmlformats.org/officeDocument/2006/relationships/slide" Target="slides/slide94.xml"/>
<Relationship Id="rId102" Type="http://schemas.openxmlformats.org/officeDocument/2006/relationships/slide" Target="slides/slide95.xml"/>
<Relationship Id="rId103" Type="http://schemas.openxmlformats.org/officeDocument/2006/relationships/slide" Target="slides/slide96.xml"/>
<Relationship Id="rId104" Type="http://schemas.openxmlformats.org/officeDocument/2006/relationships/slide" Target="slides/slide97.xml"/>
<Relationship Id="rId105" Type="http://schemas.openxmlformats.org/officeDocument/2006/relationships/slide" Target="slides/slide9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6f47bf9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4876d61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9805e6d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04e2970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61c7355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4ba6559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8fb5bf5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d981915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5df7d8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5826260.png"/>
<Relationship Id="rId3" Type="http://schemas.openxmlformats.org/officeDocument/2006/relationships/image" Target="../media/file35c4245120f2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0d3250f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85e50b4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9ac1420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ff16d85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ea176b5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eb82e06.png"/>
<Relationship Id="rId3" Type="http://schemas.openxmlformats.org/officeDocument/2006/relationships/image" Target="../media/file35c468604b73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a792f23.png"/>
<Relationship Id="rId3" Type="http://schemas.openxmlformats.org/officeDocument/2006/relationships/image" Target="../media/file35c420e9257d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3f85ea3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3ec50b0.png"/>
<Relationship Id="rId3" Type="http://schemas.openxmlformats.org/officeDocument/2006/relationships/image" Target="../media/file35c479be558a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215ff6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98f17b9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9057a18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c3a39b1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7076605.png"/>
<Relationship Id="rId3" Type="http://schemas.openxmlformats.org/officeDocument/2006/relationships/image" Target="../media/file35c43233493e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9864f35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7a419dd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50536c2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29d5308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8cb4f4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7d4f79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b553c87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415379c.png"/>
<Relationship Id="rId3" Type="http://schemas.openxmlformats.org/officeDocument/2006/relationships/image" Target="../media/file35c442782101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a4d1f82.png"/>
<Relationship Id="rId3" Type="http://schemas.openxmlformats.org/officeDocument/2006/relationships/image" Target="../media/file35c43276e2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8de316e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a10429e.png"/>
<Relationship Id="rId3" Type="http://schemas.openxmlformats.org/officeDocument/2006/relationships/image" Target="../media/file35c41bf648a3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46544bb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c041a53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e9857ef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b183d55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f722c4.png"/>
<Relationship Id="rId3" Type="http://schemas.openxmlformats.org/officeDocument/2006/relationships/image" Target="../media/file35c453994994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6f03118.png"/>
<Relationship Id="rId3" Type="http://schemas.openxmlformats.org/officeDocument/2006/relationships/image" Target="../media/file35c46efc5268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c164e17.png"/>
<Relationship Id="rId3" Type="http://schemas.openxmlformats.org/officeDocument/2006/relationships/image" Target="../media/file35c47a756d6d.png"/>
</Relationships>

</file>

<file path=ppt/slides/_rels/slide4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f3cb13.png"/>
</Relationships>

</file>

<file path=ppt/slides/_rels/slide4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0fb1cc6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df3ee4.png"/>
</Relationships>

</file>

<file path=ppt/slides/_rels/slide5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11a57bc.png"/>
</Relationships>

</file>

<file path=ppt/slides/_rels/slide5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16011e8.png"/>
</Relationships>

</file>

<file path=ppt/slides/_rels/slide5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68172cb.png"/>
</Relationships>

</file>

<file path=ppt/slides/_rels/slide5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ab85f33.png"/>
</Relationships>

</file>

<file path=ppt/slides/_rels/slide5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e54532.png"/>
</Relationships>

</file>

<file path=ppt/slides/_rels/slide5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2841112.png"/>
</Relationships>

</file>

<file path=ppt/slides/_rels/slide5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c1c67.png"/>
</Relationships>

</file>

<file path=ppt/slides/_rels/slide5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249445f.png"/>
</Relationships>

</file>

<file path=ppt/slides/_rels/slide5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da07fdf.png"/>
</Relationships>

</file>

<file path=ppt/slides/_rels/slide5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26566f1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e3c4c82.png"/>
</Relationships>

</file>

<file path=ppt/slides/_rels/slide6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0317dc.png"/>
<Relationship Id="rId3" Type="http://schemas.openxmlformats.org/officeDocument/2006/relationships/image" Target="../media/file35c44077115d.png"/>
</Relationships>

</file>

<file path=ppt/slides/_rels/slide6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d6b2c02.png"/>
</Relationships>

</file>

<file path=ppt/slides/_rels/slide6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3101278.png"/>
</Relationships>

</file>

<file path=ppt/slides/_rels/slide6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e755a8d.png"/>
</Relationships>

</file>

<file path=ppt/slides/_rels/slide6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eeb72de.png"/>
</Relationships>

</file>

<file path=ppt/slides/_rels/slide6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6935ffc.png"/>
</Relationships>

</file>

<file path=ppt/slides/_rels/slide6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5ef27e9.png"/>
</Relationships>

</file>

<file path=ppt/slides/_rels/slide6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abb2fbd.png"/>
</Relationships>

</file>

<file path=ppt/slides/_rels/slide6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04b60a7.png"/>
</Relationships>

</file>

<file path=ppt/slides/_rels/slide6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ba5371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2ac7d03.png"/>
</Relationships>

</file>

<file path=ppt/slides/_rels/slide7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d272a2d.png"/>
</Relationships>

</file>

<file path=ppt/slides/_rels/slide7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cfe44e.png"/>
</Relationships>

</file>

<file path=ppt/slides/_rels/slide7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df91753.png"/>
<Relationship Id="rId3" Type="http://schemas.openxmlformats.org/officeDocument/2006/relationships/image" Target="../media/file35c4249710f1.png"/>
</Relationships>

</file>

<file path=ppt/slides/_rels/slide7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05938d9.png"/>
<Relationship Id="rId3" Type="http://schemas.openxmlformats.org/officeDocument/2006/relationships/image" Target="../media/file35c47ba5bc.png"/>
</Relationships>

</file>

<file path=ppt/slides/_rels/slide7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9593e67.png"/>
</Relationships>

</file>

<file path=ppt/slides/_rels/slide7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727aa8.png"/>
</Relationships>

</file>

<file path=ppt/slides/_rels/slide7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0792267.png"/>
<Relationship Id="rId3" Type="http://schemas.openxmlformats.org/officeDocument/2006/relationships/image" Target="../media/file35c4735e30b5.png"/>
</Relationships>

</file>

<file path=ppt/slides/_rels/slide7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83138e9.png"/>
<Relationship Id="rId3" Type="http://schemas.openxmlformats.org/officeDocument/2006/relationships/image" Target="../media/file35c41ee8436e.png"/>
</Relationships>

</file>

<file path=ppt/slides/_rels/slide7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19b774f.png"/>
</Relationships>

</file>

<file path=ppt/slides/_rels/slide7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a701c6c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072be8.png"/>
</Relationships>

</file>

<file path=ppt/slides/_rels/slide8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cd25c08.png"/>
<Relationship Id="rId3" Type="http://schemas.openxmlformats.org/officeDocument/2006/relationships/image" Target="../media/file35c473e31e26.png"/>
</Relationships>

</file>

<file path=ppt/slides/_rels/slide8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f2e2db7.png"/>
<Relationship Id="rId3" Type="http://schemas.openxmlformats.org/officeDocument/2006/relationships/image" Target="../media/file35c455ec2661.png"/>
</Relationships>

</file>

<file path=ppt/slides/_rels/slide8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4f4429c.png"/>
</Relationships>

</file>

<file path=ppt/slides/_rels/slide8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50c76cce.png"/>
<Relationship Id="rId3" Type="http://schemas.openxmlformats.org/officeDocument/2006/relationships/image" Target="../media/file35c42f097fc8.png"/>
</Relationships>

</file>

<file path=ppt/slides/_rels/slide8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db760a6.png"/>
</Relationships>

</file>

<file path=ppt/slides/_rels/slide8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e16ffa.png"/>
<Relationship Id="rId3" Type="http://schemas.openxmlformats.org/officeDocument/2006/relationships/image" Target="../media/file35c438692928.png"/>
</Relationships>

</file>

<file path=ppt/slides/_rels/slide8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033470.png"/>
</Relationships>

</file>

<file path=ppt/slides/_rels/slide8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cc32e31.png"/>
<Relationship Id="rId3" Type="http://schemas.openxmlformats.org/officeDocument/2006/relationships/image" Target="../media/file35c4744353d6.png"/>
</Relationships>

</file>

<file path=ppt/slides/_rels/slide8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96a7033.png"/>
</Relationships>

</file>

<file path=ppt/slides/_rels/slide8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f2e5eed.png"/>
<Relationship Id="rId3" Type="http://schemas.openxmlformats.org/officeDocument/2006/relationships/image" Target="../media/file35c434c32d72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4d17a5.png"/>
</Relationships>

</file>

<file path=ppt/slides/_rels/slide9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3fa816c0.png"/>
</Relationships>

</file>

<file path=ppt/slides/_rels/slide9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1ebb249b.png"/>
<Relationship Id="rId3" Type="http://schemas.openxmlformats.org/officeDocument/2006/relationships/image" Target="../media/file35c442155507.png"/>
</Relationships>

</file>

<file path=ppt/slides/_rels/slide9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7144079.png"/>
</Relationships>

</file>

<file path=ppt/slides/_rels/slide9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76317e4.png"/>
<Relationship Id="rId3" Type="http://schemas.openxmlformats.org/officeDocument/2006/relationships/image" Target="../media/file35c4799b4e83.png"/>
</Relationships>

</file>

<file path=ppt/slides/_rels/slide9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662676ff.png"/>
</Relationships>

</file>

<file path=ppt/slides/_rels/slide9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bdd1179.png"/>
<Relationship Id="rId3" Type="http://schemas.openxmlformats.org/officeDocument/2006/relationships/image" Target="../media/file35c4d2b5cc5.png"/>
</Relationships>

</file>

<file path=ppt/slides/_rels/slide9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2d701bc8.png"/>
<Relationship Id="rId3" Type="http://schemas.openxmlformats.org/officeDocument/2006/relationships/image" Target="../media/file35c472b13a2a.png"/>
</Relationships>

</file>

<file path=ppt/slides/_rels/slide9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d1762.png"/>
</Relationships>

</file>

<file path=ppt/slides/_rels/slide9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35c445372e11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2022-06-18T00:39:20Z</dcterms:modified>
  <cp:category/>
</cp:coreProperties>
</file>