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69813" y="4785321"/>
              <a:ext cx="556790" cy="40815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37962" y="4649270"/>
              <a:ext cx="556790" cy="54420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806111" y="3560862"/>
              <a:ext cx="556790" cy="163261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474260" y="4377168"/>
              <a:ext cx="556790" cy="81630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4142409" y="2880607"/>
              <a:ext cx="556790" cy="231286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810559" y="3424811"/>
              <a:ext cx="556790" cy="176866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478708" y="4105066"/>
              <a:ext cx="556790" cy="108840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146857" y="4513219"/>
              <a:ext cx="556790" cy="680255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815006" y="2608505"/>
              <a:ext cx="556790" cy="2584969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483155" y="4241117"/>
              <a:ext cx="556790" cy="95235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4619371" y="5752092"/>
              <a:ext cx="271016" cy="136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Day</a:t>
              </a:r>
            </a:p>
          </p:txBody>
        </p:sp>
        <p:sp>
          <p:nvSpPr>
            <p:cNvPr id="15" name="tx15"/>
            <p:cNvSpPr/>
            <p:nvPr/>
          </p:nvSpPr>
          <p:spPr>
            <a:xfrm rot="-5400000">
              <a:off x="275493" y="3700700"/>
              <a:ext cx="550515" cy="1420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Widgets</a:t>
              </a:r>
            </a:p>
          </p:txBody>
        </p:sp>
        <p:sp>
          <p:nvSpPr>
            <p:cNvPr id="16" name="pl16"/>
            <p:cNvSpPr/>
            <p:nvPr/>
          </p:nvSpPr>
          <p:spPr>
            <a:xfrm>
              <a:off x="1207008" y="2472453"/>
              <a:ext cx="0" cy="2721021"/>
            </a:xfrm>
            <a:custGeom>
              <a:avLst/>
              <a:pathLst>
                <a:path w="0" h="2721021">
                  <a:moveTo>
                    <a:pt x="0" y="27210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15567" y="519347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15567" y="451321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15567" y="38329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15567" y="315270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15567" y="247245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 rot="-5400000">
              <a:off x="891198" y="5139499"/>
              <a:ext cx="84757" cy="107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891991" y="4460038"/>
              <a:ext cx="84757" cy="106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848819" y="3778989"/>
              <a:ext cx="169515" cy="107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849613" y="3099527"/>
              <a:ext cx="169515" cy="106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848819" y="2418478"/>
              <a:ext cx="169515" cy="107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697384" y="4590760"/>
              <a:ext cx="10164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365533" y="4454709"/>
              <a:ext cx="10164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033682" y="3366301"/>
              <a:ext cx="10164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701831" y="4182607"/>
              <a:ext cx="10164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369980" y="2686046"/>
              <a:ext cx="10164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38129" y="3230250"/>
              <a:ext cx="10164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706278" y="3910505"/>
              <a:ext cx="10164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374428" y="4318658"/>
              <a:ext cx="10164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042577" y="2413944"/>
              <a:ext cx="10164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710726" y="4046556"/>
              <a:ext cx="10164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2019-04-15T23:51:01Z</dcterms:modified>
  <cp:category/>
</cp:coreProperties>
</file>