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digital-signature/origin" Target="_xmlsignatures/origin.sigs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4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201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19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100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772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73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476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83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6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2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6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4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4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1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7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48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37000">
              <a:srgbClr val="E5EE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118" y="4840239"/>
            <a:ext cx="8858747" cy="1515533"/>
          </a:xfrm>
        </p:spPr>
        <p:txBody>
          <a:bodyPr>
            <a:noAutofit/>
          </a:bodyPr>
          <a:lstStyle/>
          <a:p>
            <a:r>
              <a:rPr lang="en-GB" sz="8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</a:t>
            </a:r>
            <a:br>
              <a:rPr lang="en-GB" sz="88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8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GIRL </a:t>
            </a:r>
            <a:br>
              <a:rPr lang="en-GB" sz="88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8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CHILD</a:t>
            </a:r>
            <a:r>
              <a:rPr lang="en-GB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GB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13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CHARGE</a:t>
            </a:r>
            <a:endParaRPr lang="en-US" sz="13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8843014" y="4072890"/>
            <a:ext cx="5524500" cy="45719"/>
          </a:xfrm>
          <a:noFill/>
        </p:spPr>
        <p:txBody>
          <a:bodyPr>
            <a:noAutofit/>
          </a:bodyPr>
          <a:lstStyle/>
          <a:p>
            <a:r>
              <a:rPr lang="en-GB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deliberate_parenting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00" y="0"/>
            <a:ext cx="1782721" cy="43243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429750" y="6310053"/>
            <a:ext cx="5524500" cy="4571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</a:rPr>
              <a:t>DRM E.O.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98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362" y="144780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Acquire more and more Knowledge. </a:t>
            </a:r>
            <a:br>
              <a:rPr lang="en-US" sz="3600" b="1" dirty="0"/>
            </a:br>
            <a:r>
              <a:rPr lang="en-US" sz="3600" b="1" dirty="0"/>
              <a:t>Grasp a bit of everything. </a:t>
            </a:r>
            <a:br>
              <a:rPr lang="en-US" sz="3600" b="1" dirty="0"/>
            </a:br>
            <a:r>
              <a:rPr lang="en-US" sz="3600" b="1" dirty="0"/>
              <a:t>Keep improving/upgrading yourself. </a:t>
            </a:r>
            <a:br>
              <a:rPr lang="en-US" sz="3600" b="1" dirty="0"/>
            </a:br>
            <a:r>
              <a:rPr lang="en-US" sz="3600" b="1" dirty="0"/>
              <a:t>It is Germane to your next level. 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Each of your resolve, </a:t>
            </a:r>
            <a:br>
              <a:rPr lang="en-US" sz="3600" b="1" dirty="0"/>
            </a:br>
            <a:r>
              <a:rPr lang="en-US" sz="3600" b="1" dirty="0"/>
              <a:t>Paradox it with HIS Word…..to remain sane! </a:t>
            </a:r>
            <a:br>
              <a:rPr lang="en-US" sz="3600" b="1" dirty="0"/>
            </a:br>
            <a:r>
              <a:rPr lang="en-US" sz="3600" b="1" dirty="0"/>
              <a:t>True service comes from the heart, don’t let the lethargic sway you</a:t>
            </a:r>
            <a:r>
              <a:rPr lang="en-US" sz="2000" dirty="0"/>
              <a:t>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5524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062" y="137160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/>
              <a:t>TABLET these…. </a:t>
            </a:r>
            <a:br>
              <a:rPr lang="en-US" sz="4800" b="1" dirty="0"/>
            </a:br>
            <a:r>
              <a:rPr lang="en-US" sz="4800" b="1" dirty="0"/>
              <a:t>There are: </a:t>
            </a:r>
            <a:br>
              <a:rPr lang="en-US" sz="4800" b="1" dirty="0"/>
            </a:br>
            <a:r>
              <a:rPr lang="en-US" sz="4800" b="1" dirty="0"/>
              <a:t>Dream Haters </a:t>
            </a:r>
            <a:br>
              <a:rPr lang="en-US" sz="4800" b="1" dirty="0"/>
            </a:br>
            <a:r>
              <a:rPr lang="en-US" sz="4800" b="1" dirty="0"/>
              <a:t>Dream Killers </a:t>
            </a:r>
            <a:br>
              <a:rPr lang="en-US" sz="4800" b="1" dirty="0"/>
            </a:br>
            <a:r>
              <a:rPr lang="en-US" sz="4800" b="1" dirty="0"/>
              <a:t>Dream Takers </a:t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>Don your discerning garb to be shielded from these aspersers. </a:t>
            </a:r>
          </a:p>
        </p:txBody>
      </p:sp>
    </p:spTree>
    <p:extLst>
      <p:ext uri="{BB962C8B-B14F-4D97-AF65-F5344CB8AC3E}">
        <p14:creationId xmlns:p14="http://schemas.microsoft.com/office/powerpoint/2010/main" val="876760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312" y="156210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/>
              <a:t>Share your </a:t>
            </a:r>
            <a:br>
              <a:rPr lang="en-US" sz="6000" b="1" dirty="0"/>
            </a:br>
            <a:r>
              <a:rPr lang="en-US" sz="6000" b="1" dirty="0"/>
              <a:t>Dreams, </a:t>
            </a:r>
            <a:br>
              <a:rPr lang="en-US" sz="6000" b="1" dirty="0"/>
            </a:br>
            <a:r>
              <a:rPr lang="en-US" sz="6000" b="1" dirty="0"/>
              <a:t>Aspirations, </a:t>
            </a:r>
            <a:br>
              <a:rPr lang="en-US" sz="6000" b="1" dirty="0"/>
            </a:br>
            <a:r>
              <a:rPr lang="en-US" sz="6000" b="1" dirty="0"/>
              <a:t>Goals, </a:t>
            </a:r>
            <a:br>
              <a:rPr lang="en-US" sz="6000" b="1" dirty="0"/>
            </a:br>
            <a:r>
              <a:rPr lang="en-US" sz="6000" b="1" dirty="0"/>
              <a:t>Desires, </a:t>
            </a:r>
            <a:br>
              <a:rPr lang="en-US" sz="6000" b="1" dirty="0"/>
            </a:br>
            <a:r>
              <a:rPr lang="en-US" sz="6000" b="1" dirty="0"/>
              <a:t>Ambitions………..only with like minds.</a:t>
            </a:r>
            <a:r>
              <a:rPr lang="en-US" sz="2400" dirty="0"/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815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712" y="154305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IT IS A LONG WALK, THIS LIFE. SO, EVOLVE AS IT COMES</a:t>
            </a:r>
          </a:p>
        </p:txBody>
      </p:sp>
    </p:spTree>
    <p:extLst>
      <p:ext uri="{BB962C8B-B14F-4D97-AF65-F5344CB8AC3E}">
        <p14:creationId xmlns:p14="http://schemas.microsoft.com/office/powerpoint/2010/main" val="15946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551517"/>
            <a:ext cx="12858749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HAVE a whimsical interest, especially in the </a:t>
            </a:r>
            <a:br>
              <a:rPr lang="en-US" sz="2800" b="1" dirty="0"/>
            </a:br>
            <a:r>
              <a:rPr lang="en-US" sz="2800" b="1" dirty="0"/>
              <a:t>Literary culture of your choice: Enjoy life. </a:t>
            </a:r>
            <a:br>
              <a:rPr lang="en-US" sz="2800" b="1" dirty="0"/>
            </a:br>
            <a:r>
              <a:rPr lang="en-US" sz="2800" b="1" dirty="0"/>
              <a:t>Read books, Not a few, that will </a:t>
            </a:r>
            <a:br>
              <a:rPr lang="en-US" sz="2800" b="1" dirty="0"/>
            </a:br>
            <a:r>
              <a:rPr lang="en-US" sz="2800" b="1" dirty="0"/>
              <a:t>ennoble your mind, </a:t>
            </a:r>
            <a:br>
              <a:rPr lang="en-US" sz="2800" b="1" dirty="0"/>
            </a:br>
            <a:r>
              <a:rPr lang="en-US" sz="2800" b="1" dirty="0"/>
              <a:t>Widen your thinking horizon </a:t>
            </a:r>
            <a:br>
              <a:rPr lang="en-US" sz="2800" b="1" dirty="0"/>
            </a:br>
            <a:r>
              <a:rPr lang="en-US" sz="2800" b="1" dirty="0"/>
              <a:t>Tone up your intellectual taste…….. 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EXPLORE THE WORLD : </a:t>
            </a:r>
            <a:br>
              <a:rPr lang="en-US" sz="2800" b="1" dirty="0"/>
            </a:br>
            <a:r>
              <a:rPr lang="en-US" sz="2800" b="1" dirty="0"/>
              <a:t>Travel from a sea shore to another </a:t>
            </a:r>
            <a:br>
              <a:rPr lang="en-US" sz="2800" b="1" dirty="0"/>
            </a:br>
            <a:r>
              <a:rPr lang="en-US" sz="2800" b="1" dirty="0"/>
              <a:t>Spark up your imagination inside the cable car </a:t>
            </a:r>
            <a:br>
              <a:rPr lang="en-US" sz="2800" b="1" dirty="0"/>
            </a:br>
            <a:r>
              <a:rPr lang="en-US" sz="2800" b="1" dirty="0"/>
              <a:t>Skydive, transit from a high point to Earth 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LIBERATE YOUR SOUL……JUST GUFFAW! 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4373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1" y="1894417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/>
              <a:t>PAY ATTENTION TO YOU…. </a:t>
            </a:r>
            <a:br>
              <a:rPr lang="en-US" sz="6000" b="1" dirty="0"/>
            </a:br>
            <a:r>
              <a:rPr lang="en-US" sz="6000" b="1" dirty="0"/>
              <a:t>Eat, </a:t>
            </a:r>
            <a:br>
              <a:rPr lang="en-US" sz="6000" b="1" dirty="0"/>
            </a:br>
            <a:r>
              <a:rPr lang="en-US" sz="6000" b="1" dirty="0"/>
              <a:t>Drink, </a:t>
            </a:r>
            <a:br>
              <a:rPr lang="en-US" sz="6000" b="1" dirty="0"/>
            </a:br>
            <a:r>
              <a:rPr lang="en-US" sz="6000" b="1" dirty="0"/>
              <a:t>Dress well…really well (reiterated) being heard is later, </a:t>
            </a:r>
            <a:br>
              <a:rPr lang="en-US" sz="6000" b="1" dirty="0"/>
            </a:br>
            <a:r>
              <a:rPr lang="en-US" sz="6000" b="1" dirty="0"/>
              <a:t>You will be seen first! 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486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494367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/>
              <a:t>HOWEVER, 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Do not defile your body with 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Food, 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Drink…nor 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Immorality. 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It comes back in a bad way.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3453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1" y="1799167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/>
              <a:t>Above all, chew on God’s </a:t>
            </a:r>
            <a:r>
              <a:rPr lang="en-US" sz="6000" dirty="0" smtClean="0"/>
              <a:t>Word &amp;</a:t>
            </a:r>
            <a:r>
              <a:rPr lang="en-US" sz="6000" dirty="0"/>
              <a:t> 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Wear integrity like a bath suit. 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A…………N….……D 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Keep being authentic! 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522981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86" y="0"/>
            <a:ext cx="6850064" cy="6850064"/>
          </a:xfrm>
        </p:spPr>
      </p:pic>
    </p:spTree>
    <p:extLst>
      <p:ext uri="{BB962C8B-B14F-4D97-AF65-F5344CB8AC3E}">
        <p14:creationId xmlns:p14="http://schemas.microsoft.com/office/powerpoint/2010/main" val="387677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2438400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GB" sz="9600" dirty="0" smtClean="0">
                <a:latin typeface="Corbel" panose="020B0503020204020204" pitchFamily="34" charset="0"/>
              </a:rPr>
              <a:t>A </a:t>
            </a:r>
            <a:br>
              <a:rPr lang="en-GB" sz="9600" dirty="0" smtClean="0">
                <a:latin typeface="Corbel" panose="020B0503020204020204" pitchFamily="34" charset="0"/>
              </a:rPr>
            </a:br>
            <a:r>
              <a:rPr lang="en-GB" sz="9600" dirty="0" smtClean="0">
                <a:latin typeface="Corbel" panose="020B0503020204020204" pitchFamily="34" charset="0"/>
              </a:rPr>
              <a:t>WHILE </a:t>
            </a:r>
            <a:br>
              <a:rPr lang="en-GB" sz="9600" dirty="0" smtClean="0">
                <a:latin typeface="Corbel" panose="020B0503020204020204" pitchFamily="34" charset="0"/>
              </a:rPr>
            </a:br>
            <a:r>
              <a:rPr lang="en-GB" sz="9600" dirty="0" smtClean="0">
                <a:latin typeface="Corbel" panose="020B0503020204020204" pitchFamily="34" charset="0"/>
              </a:rPr>
              <a:t>BEFORE THE </a:t>
            </a:r>
            <a:br>
              <a:rPr lang="en-GB" sz="9600" dirty="0" smtClean="0">
                <a:latin typeface="Corbel" panose="020B0503020204020204" pitchFamily="34" charset="0"/>
              </a:rPr>
            </a:br>
            <a:r>
              <a:rPr lang="en-GB" sz="9600" dirty="0" smtClean="0">
                <a:latin typeface="Corbel" panose="020B0503020204020204" pitchFamily="34" charset="0"/>
              </a:rPr>
              <a:t>END OF TWEENY</a:t>
            </a:r>
            <a:endParaRPr lang="en-US" sz="9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112" y="192405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6000" b="1" dirty="0"/>
              <a:t>Dear Young Lady</a:t>
            </a:r>
            <a:r>
              <a:rPr lang="en-GB" sz="6000" dirty="0"/>
              <a:t>,</a:t>
            </a:r>
            <a:endParaRPr lang="en-US" sz="6000" dirty="0"/>
          </a:p>
          <a:p>
            <a:pPr marL="0" indent="0">
              <a:buNone/>
            </a:pPr>
            <a:r>
              <a:rPr lang="en-GB" sz="6000" dirty="0"/>
              <a:t>NEVER quaver at the feet of a mere mortal, </a:t>
            </a:r>
            <a:endParaRPr lang="en-US" sz="6000" dirty="0"/>
          </a:p>
          <a:p>
            <a:pPr marL="0" indent="0">
              <a:buNone/>
            </a:pPr>
            <a:r>
              <a:rPr lang="en-GB" sz="6000" dirty="0" smtClean="0"/>
              <a:t>Rather</a:t>
            </a:r>
            <a:r>
              <a:rPr lang="en-GB" sz="6000" dirty="0"/>
              <a:t>, </a:t>
            </a:r>
            <a:endParaRPr lang="en-US" sz="6000" dirty="0"/>
          </a:p>
          <a:p>
            <a:pPr marL="0" indent="0">
              <a:buNone/>
            </a:pPr>
            <a:r>
              <a:rPr lang="en-GB" sz="6000" dirty="0"/>
              <a:t>At your Maker’s.</a:t>
            </a:r>
            <a:endParaRPr lang="en-US" sz="6000" dirty="0"/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808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1550"/>
            <a:ext cx="8915400" cy="4939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6000" b="1" dirty="0"/>
              <a:t>Do not be defined by the hues of the Virtual world</a:t>
            </a:r>
            <a:r>
              <a:rPr lang="en-GB" sz="6000" b="1" dirty="0" smtClean="0"/>
              <a:t>:</a:t>
            </a:r>
          </a:p>
          <a:p>
            <a:pPr marL="0" indent="0">
              <a:buNone/>
            </a:pPr>
            <a:endParaRPr lang="en-US" sz="6000" b="1" dirty="0"/>
          </a:p>
          <a:p>
            <a:pPr marL="0" indent="0">
              <a:buNone/>
            </a:pPr>
            <a:r>
              <a:rPr lang="en-GB" sz="6000" b="1" dirty="0"/>
              <a:t>The Social Media</a:t>
            </a:r>
            <a:endParaRPr lang="en-US" sz="6000" b="1" dirty="0"/>
          </a:p>
          <a:p>
            <a:pPr marL="0" indent="0">
              <a:buNone/>
            </a:pPr>
            <a:endParaRPr lang="en-GB" sz="6100" b="1" dirty="0" smtClean="0"/>
          </a:p>
          <a:p>
            <a:pPr marL="0" indent="0">
              <a:buNone/>
            </a:pPr>
            <a:r>
              <a:rPr lang="en-GB" sz="6100" b="1" dirty="0" smtClean="0"/>
              <a:t>Stay </a:t>
            </a:r>
            <a:r>
              <a:rPr lang="en-GB" sz="6100" b="1" dirty="0"/>
              <a:t>Connected/Committed ONLY to your course.</a:t>
            </a:r>
            <a:endParaRPr lang="en-US" sz="61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695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1550"/>
            <a:ext cx="8915400" cy="493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700" b="1" dirty="0"/>
              <a:t>There is always a thin divide </a:t>
            </a:r>
            <a:endParaRPr lang="en-US" sz="4700" b="1" dirty="0"/>
          </a:p>
          <a:p>
            <a:pPr marL="0" indent="0">
              <a:buNone/>
            </a:pPr>
            <a:endParaRPr lang="en-GB" sz="4700" b="1" dirty="0" smtClean="0"/>
          </a:p>
          <a:p>
            <a:pPr marL="0" indent="0">
              <a:buNone/>
            </a:pPr>
            <a:r>
              <a:rPr lang="en-GB" sz="4700" b="1" dirty="0" smtClean="0"/>
              <a:t>Betwixt </a:t>
            </a:r>
            <a:r>
              <a:rPr lang="en-GB" sz="4700" b="1" dirty="0"/>
              <a:t>hard core truth and its counterpart: </a:t>
            </a:r>
            <a:endParaRPr lang="en-US" sz="4700" b="1" dirty="0"/>
          </a:p>
          <a:p>
            <a:pPr marL="0" indent="0">
              <a:buNone/>
            </a:pPr>
            <a:endParaRPr lang="en-GB" sz="4700" b="1" dirty="0" smtClean="0"/>
          </a:p>
          <a:p>
            <a:pPr marL="0" indent="0">
              <a:buNone/>
            </a:pPr>
            <a:r>
              <a:rPr lang="en-GB" sz="4700" b="1" dirty="0" smtClean="0"/>
              <a:t>Clutch </a:t>
            </a:r>
            <a:r>
              <a:rPr lang="en-GB" sz="4700" b="1" dirty="0"/>
              <a:t>the former.</a:t>
            </a:r>
            <a:endParaRPr lang="en-US" sz="4700" b="1" dirty="0"/>
          </a:p>
        </p:txBody>
      </p:sp>
    </p:spTree>
    <p:extLst>
      <p:ext uri="{BB962C8B-B14F-4D97-AF65-F5344CB8AC3E}">
        <p14:creationId xmlns:p14="http://schemas.microsoft.com/office/powerpoint/2010/main" val="125092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1550"/>
            <a:ext cx="8915400" cy="493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700" b="1" dirty="0"/>
              <a:t>Be garrisoned by the            </a:t>
            </a:r>
            <a:endParaRPr lang="en-GB" sz="4700" b="1" dirty="0" smtClean="0"/>
          </a:p>
          <a:p>
            <a:pPr marL="0" indent="0">
              <a:buNone/>
            </a:pPr>
            <a:r>
              <a:rPr lang="en-GB" sz="4700" b="1" dirty="0" smtClean="0"/>
              <a:t>Ideals</a:t>
            </a:r>
            <a:r>
              <a:rPr lang="en-GB" sz="4700" b="1" dirty="0"/>
              <a:t>, 											       Virtues, 										    Trainings, 										        Words you have heard from the very book of life.</a:t>
            </a:r>
            <a:endParaRPr lang="en-US" sz="4700" b="1" dirty="0"/>
          </a:p>
        </p:txBody>
      </p:sp>
    </p:spTree>
    <p:extLst>
      <p:ext uri="{BB962C8B-B14F-4D97-AF65-F5344CB8AC3E}">
        <p14:creationId xmlns:p14="http://schemas.microsoft.com/office/powerpoint/2010/main" val="3510593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662" y="142875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GB" sz="4700" b="1" dirty="0"/>
              <a:t>There is always a thin divide </a:t>
            </a:r>
            <a:endParaRPr lang="en-US" sz="4700" b="1" dirty="0"/>
          </a:p>
          <a:p>
            <a:pPr marL="0" indent="0">
              <a:buNone/>
            </a:pPr>
            <a:r>
              <a:rPr lang="en-GB" sz="4700" b="1" dirty="0"/>
              <a:t>Betwixt hard core truth and its counterpart: </a:t>
            </a:r>
            <a:endParaRPr lang="en-US" sz="4700" b="1" dirty="0"/>
          </a:p>
          <a:p>
            <a:pPr marL="0" indent="0">
              <a:buNone/>
            </a:pPr>
            <a:r>
              <a:rPr lang="en-GB" sz="4700" b="1" dirty="0"/>
              <a:t>Clutch the former.</a:t>
            </a:r>
            <a:endParaRPr lang="en-US" sz="47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54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662" y="15240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800" b="1" dirty="0"/>
              <a:t>In troubled waters</a:t>
            </a:r>
            <a:r>
              <a:rPr lang="en-GB" sz="4800" b="1" dirty="0" smtClean="0"/>
              <a:t>,</a:t>
            </a:r>
          </a:p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GB" sz="4800" b="1" dirty="0"/>
              <a:t>Mutter under your breath </a:t>
            </a:r>
            <a:r>
              <a:rPr lang="en-GB" sz="4800" b="1" dirty="0" smtClean="0"/>
              <a:t>Orisons </a:t>
            </a:r>
            <a:r>
              <a:rPr lang="en-GB" sz="4800" b="1" dirty="0"/>
              <a:t>imbedded by</a:t>
            </a:r>
            <a:endParaRPr lang="en-US" sz="4800" b="1" dirty="0"/>
          </a:p>
          <a:p>
            <a:pPr marL="0" indent="0">
              <a:buNone/>
            </a:pPr>
            <a:r>
              <a:rPr lang="en-GB" sz="4800" b="1" dirty="0" smtClean="0"/>
              <a:t>the </a:t>
            </a:r>
            <a:r>
              <a:rPr lang="en-GB" sz="4800" b="1" dirty="0"/>
              <a:t>help of the Holy One.  </a:t>
            </a:r>
            <a:endParaRPr lang="en-GB" sz="4800" b="1" dirty="0" smtClean="0"/>
          </a:p>
          <a:p>
            <a:pPr marL="0" indent="0">
              <a:buNone/>
            </a:pPr>
            <a:r>
              <a:rPr lang="en-GB" sz="4800" b="1" dirty="0" smtClean="0"/>
              <a:t>                                                      Surely, </a:t>
            </a:r>
            <a:r>
              <a:rPr lang="en-GB" sz="4800" b="1" dirty="0"/>
              <a:t>your Angelic Sentinels are at your beck and </a:t>
            </a:r>
            <a:r>
              <a:rPr lang="en-GB" sz="4800" b="1" dirty="0" smtClean="0"/>
              <a:t>call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9268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662" y="1466850"/>
            <a:ext cx="9907588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/>
              <a:t>Lassie,</a:t>
            </a:r>
            <a:endParaRPr lang="en-US" sz="3200" b="1" dirty="0"/>
          </a:p>
          <a:p>
            <a:pPr marL="0" indent="0">
              <a:buNone/>
            </a:pPr>
            <a:r>
              <a:rPr lang="en-GB" sz="3200" b="1" dirty="0"/>
              <a:t>On Friendship:      </a:t>
            </a:r>
            <a:endParaRPr lang="en-US" sz="3200" b="1" dirty="0"/>
          </a:p>
          <a:p>
            <a:pPr marL="0" indent="0">
              <a:buNone/>
            </a:pPr>
            <a:r>
              <a:rPr lang="en-GB" sz="3200" b="1" dirty="0"/>
              <a:t>Hang in there</a:t>
            </a:r>
            <a:endParaRPr lang="en-US" sz="3200" b="1" dirty="0"/>
          </a:p>
          <a:p>
            <a:pPr marL="0" indent="0">
              <a:buNone/>
            </a:pPr>
            <a:r>
              <a:rPr lang="en-GB" sz="3200" b="1" dirty="0"/>
              <a:t>‘Without stupidity, there would not, Intelligence…</a:t>
            </a:r>
            <a:endParaRPr lang="en-US" sz="3200" b="1" dirty="0"/>
          </a:p>
          <a:p>
            <a:pPr marL="0" indent="0">
              <a:buNone/>
            </a:pPr>
            <a:r>
              <a:rPr lang="en-GB" sz="3200" b="1" dirty="0"/>
              <a:t>Neither is Ugliness without Beauty.</a:t>
            </a:r>
            <a:endParaRPr lang="en-US" sz="3200" b="1" dirty="0"/>
          </a:p>
          <a:p>
            <a:pPr marL="0" indent="0">
              <a:buNone/>
            </a:pPr>
            <a:r>
              <a:rPr lang="en-GB" sz="3200" b="1" dirty="0"/>
              <a:t>Regurgitate the quote, you will need it most &amp; importantly in life.</a:t>
            </a:r>
            <a:endParaRPr lang="en-US" sz="3200" b="1" dirty="0"/>
          </a:p>
          <a:p>
            <a:pPr marL="0" indent="0">
              <a:buNone/>
            </a:pPr>
            <a:r>
              <a:rPr lang="en-GB" sz="3200" b="1" dirty="0"/>
              <a:t>Don’t dwell on hate.</a:t>
            </a:r>
            <a:endParaRPr lang="en-US" sz="3200" b="1" dirty="0"/>
          </a:p>
          <a:p>
            <a:pPr marL="0" indent="0">
              <a:buNone/>
            </a:pPr>
            <a:r>
              <a:rPr lang="en-GB" sz="3200" b="1" dirty="0"/>
              <a:t>Never embrace the defeatist’s attitude.</a:t>
            </a:r>
            <a:endParaRPr lang="en-US" sz="3200" b="1" dirty="0"/>
          </a:p>
          <a:p>
            <a:pPr marL="0" indent="0">
              <a:buNone/>
            </a:pPr>
            <a:r>
              <a:rPr lang="en-GB" sz="3200" b="1" dirty="0"/>
              <a:t>When your frenemies go low, maintain a high altitude.</a:t>
            </a:r>
            <a:endParaRPr lang="en-US" sz="3200" b="1" dirty="0"/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26182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7za/D0lkAktY97EOn99Oi0nmG5o=</DigestValue>
    </Reference>
    <Reference Type="http://www.w3.org/2000/09/xmldsig#Object" URI="#idOfficeObject">
      <DigestMethod Algorithm="http://www.w3.org/2000/09/xmldsig#sha1"/>
      <DigestValue>+Nletg3/JVmS04tBRdFoD2mGcwQ=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PMGmRaMRSCyksArXimKIa0fszuw=</DigestValue>
    </Reference>
  </SignedInfo>
  <SignatureValue>YWIcaP6mXj8ZX4ZfUjQr7QF9K3OWAnEY7wtGNDLeuRGcT+uqXmDSqM3jwaLDlGJGVGG7/yXx6CQK
P2eU9NjdOViyumOAetTYRQSKRMoVrlh+nq96pobaaWkimX3mh7FJ6Srn00K9T7xF16fCfLan0HWx
61qdy1umOGSE+MWpuaBd/Qf4sfClkL8JiJb69tehAHHOLn3c/WV4QSnITyL6eCP5y3WqXEDVZaxG
PJY21A2N7f+YWbUYQrpszN+OwTOI8oKrLbGV2IgLxyRT3mhvBAhDtsgAXtiDIGD31k9jPFwL3MeZ
ObCaiNfBaTn9WyAI/Y8d3/fkWTeHg2XFHwpmRA==</SignatureValue>
  <KeyInfo>
    <X509Data>
      <X509Certificate>MIIDMDCCAhigAwIBAgIQfkqjeMXmHIRIM+ou/WmLvTANBgkqhkiG9w0BAQUFADAfMR0wGwYDVQQDExRBREVSRU1JIEVNTUFOVUVMLU9LSTAgFw0xNjAxMDIxNTMzNTVaGA8yMTE1MTIwOTE1MzM1NVowHzEdMBsGA1UEAxMUQURFUkVNSSBFTU1BTlVFTC1PS0kwggEiMA0GCSqGSIb3DQEBAQUAA4IBDwAwggEKAoIBAQCmILz1ZjqLpRRCWQamzfwxPWwJlNCikQ3qi09ZYqiGIevfscXpFmMFcjw8K3V2YjDp3CIzhDLroozIJRyiPJr75l4Tclfrkhud/5r5/Qqb9iOBcVi+gCdd98aq/ZxG//MbHlu2hpOfgi3Gf5alWcs92MMaaIc6P2oqSJSFlDJr9BJ52xhpfWIwQRQ+hxhQhPkq7mWoxqNb07UBRLX++GRA1PLHHMZqpexpNtz8Ipe4sDm9isXHzQJ382Vd346gRfKMHBmvIgZlIE7Cc8krNvhoTab3GHBtMFLd45b4NSz0fu7Y/dqusbZohur/KQ1b04Zan+eEC4nLn5SRx1icRO3JAgMBAAGjZjBkMBUGA1UdJQQOMAwGCisGAQQBgjcKAwQwQAYDVR0RBDkwN6A1BgorBgEEAYI3FAIDoCcMJUFERVJFTUkgRU1NQU5VRUwtT0tJQEFERVJFTUlFTU1BTlVFTAAwCQYDVR0TBAIwADANBgkqhkiG9w0BAQUFAAOCAQEAG0Y5iN6ARZNdD+uuZPyJcQySFuV75ATRq0KCs+1L4Q8fLfK5dtMwv2Gp5/N5ZoQh8URI5moM4jAOVBVcJ3b+KkP4eE4wvC0C5/QLxAhw3ke/3F0gqNG6/9r89IYmCVo0D/j39S4XAwKWabxJcXMqoKIfmutEGM1ySS+gbidm0avCD1kMWrfYWk47qHWc9pTyt+ycnm6Deujh3Uf8637p1L+e1i8WYjQD1bxnuUtsBqXoH/UXDoTe03AcgR72xv3E+Jhqrvbk1iIAL/rt9q7/LFBNJP05oyzXv7iK6uiMhWS+NEjCaz/MtZdCywm9Bf87KBC9FfW0L9CYvAF/mWZTyA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</Transform>
          <Transform Algorithm="http://www.w3.org/TR/2001/REC-xml-c14n-20010315"/>
        </Transforms>
        <DigestMethod Algorithm="http://www.w3.org/2000/09/xmldsig#sha1"/>
        <DigestValue>cGmWb7ZVUHNBmelQ5+hbyS6AXJo=</DigestValue>
      </Reference>
      <Reference URI="/ppt/media/image1.jpeg?ContentType=image/jpeg">
        <DigestMethod Algorithm="http://www.w3.org/2000/09/xmldsig#sha1"/>
        <DigestValue>eN1c+hh7LejZY89gtn0gZsIkgYg=</DigestValue>
      </Reference>
      <Reference URI="/ppt/media/image2.png?ContentType=image/png">
        <DigestMethod Algorithm="http://www.w3.org/2000/09/xmldsig#sha1"/>
        <DigestValue>iuI8NpITomdYvp8zcnqoanYEP/k=</DigestValue>
      </Reference>
      <Reference URI="/ppt/media/image3.png?ContentType=image/png">
        <DigestMethod Algorithm="http://www.w3.org/2000/09/xmldsig#sha1"/>
        <DigestValue>iT4Vh6k9xyekpXpfUeS1QQdQg9Q=</DigestValue>
      </Reference>
      <Reference URI="/ppt/media/image4.png?ContentType=image/png">
        <DigestMethod Algorithm="http://www.w3.org/2000/09/xmldsig#sha1"/>
        <DigestValue>6gYPR0VDQkz6hPw180/JJPgx7V8=</DigestValue>
      </Reference>
      <Reference URI="/ppt/media/image5.jpg?ContentType=image/jpeg">
        <DigestMethod Algorithm="http://www.w3.org/2000/09/xmldsig#sha1"/>
        <DigestValue>lIBDFJRgcIA/gc+0e0FtOxVnnxY=</DigestValue>
      </Reference>
      <Reference URI="/ppt/presentation.xml?ContentType=application/vnd.openxmlformats-officedocument.presentationml.presentation.main+xml">
        <DigestMethod Algorithm="http://www.w3.org/2000/09/xmldsig#sha1"/>
        <DigestValue>RthNNw706dzaXTYnhuJq0yoRC4g=</DigestValue>
      </Reference>
      <Reference URI="/ppt/presProps.xml?ContentType=application/vnd.openxmlformats-officedocument.presentationml.presProps+xml">
        <DigestMethod Algorithm="http://www.w3.org/2000/09/xmldsig#sha1"/>
        <DigestValue>LFWmi8xoQguxDTFzb6HSlgWnCzc=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1Ro5loyHJAkpoShRReg0AKBBya0=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nVeFIgXresqLY18smAgc/35+NXI=</DigestValue>
      </Reference>
      <Reference URI="/ppt/slideLayouts/slideLayout1.xml?ContentType=application/vnd.openxmlformats-officedocument.presentationml.slideLayout+xml">
        <DigestMethod Algorithm="http://www.w3.org/2000/09/xmldsig#sha1"/>
        <DigestValue>0HdQgus3mvsTqdCZinkP4ySyqsE=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tKo5Nhdbb6lJ4tz7y8B53BdGImY=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f1gqcTHujP5hHlYoW1ejkHYA4jM=</DigestValue>
      </Reference>
      <Reference URI="/ppt/slideLayouts/slideLayout12.xml?ContentType=application/vnd.openxmlformats-officedocument.presentationml.slideLayout+xml">
        <DigestMethod Algorithm="http://www.w3.org/2000/09/xmldsig#sha1"/>
        <DigestValue>Nsp38U0Pk5XJdzelhMSBmV8Mdbo=</DigestValue>
      </Reference>
      <Reference URI="/ppt/slideLayouts/slideLayout13.xml?ContentType=application/vnd.openxmlformats-officedocument.presentationml.slideLayout+xml">
        <DigestMethod Algorithm="http://www.w3.org/2000/09/xmldsig#sha1"/>
        <DigestValue>/uLVCUrRsj6vDL+SgQIfuaY9QfY=</DigestValue>
      </Reference>
      <Reference URI="/ppt/slideLayouts/slideLayout14.xml?ContentType=application/vnd.openxmlformats-officedocument.presentationml.slideLayout+xml">
        <DigestMethod Algorithm="http://www.w3.org/2000/09/xmldsig#sha1"/>
        <DigestValue>7Cu38IZA5LQ22WRtSpS8Orl+NrI=</DigestValue>
      </Reference>
      <Reference URI="/ppt/slideLayouts/slideLayout15.xml?ContentType=application/vnd.openxmlformats-officedocument.presentationml.slideLayout+xml">
        <DigestMethod Algorithm="http://www.w3.org/2000/09/xmldsig#sha1"/>
        <DigestValue>BWQ7HPyD1+eOlzPNoINgqT4dASs=</DigestValue>
      </Reference>
      <Reference URI="/ppt/slideLayouts/slideLayout16.xml?ContentType=application/vnd.openxmlformats-officedocument.presentationml.slideLayout+xml">
        <DigestMethod Algorithm="http://www.w3.org/2000/09/xmldsig#sha1"/>
        <DigestValue>qNPzNQEgxEWluIe8meswJw8ocfo=</DigestValue>
      </Reference>
      <Reference URI="/ppt/slideLayouts/slideLayout17.xml?ContentType=application/vnd.openxmlformats-officedocument.presentationml.slideLayout+xml">
        <DigestMethod Algorithm="http://www.w3.org/2000/09/xmldsig#sha1"/>
        <DigestValue>8mAPV/nPrkItD/Zi0YSKFItMGkg=</DigestValue>
      </Reference>
      <Reference URI="/ppt/slideLayouts/slideLayout2.xml?ContentType=application/vnd.openxmlformats-officedocument.presentationml.slideLayout+xml">
        <DigestMethod Algorithm="http://www.w3.org/2000/09/xmldsig#sha1"/>
        <DigestValue>Hj4AsHd+W75b/t4bULrFqFKi86E=</DigestValue>
      </Reference>
      <Reference URI="/ppt/slideLayouts/slideLayout3.xml?ContentType=application/vnd.openxmlformats-officedocument.presentationml.slideLayout+xml">
        <DigestMethod Algorithm="http://www.w3.org/2000/09/xmldsig#sha1"/>
        <DigestValue>icsjPyQHmFfyeSfyyPghHKBrAxw=</DigestValue>
      </Reference>
      <Reference URI="/ppt/slideLayouts/slideLayout4.xml?ContentType=application/vnd.openxmlformats-officedocument.presentationml.slideLayout+xml">
        <DigestMethod Algorithm="http://www.w3.org/2000/09/xmldsig#sha1"/>
        <DigestValue>e41l80rgeGJF8qxPmzg9bQKeWZI=</DigestValue>
      </Reference>
      <Reference URI="/ppt/slideLayouts/slideLayout5.xml?ContentType=application/vnd.openxmlformats-officedocument.presentationml.slideLayout+xml">
        <DigestMethod Algorithm="http://www.w3.org/2000/09/xmldsig#sha1"/>
        <DigestValue>G+n53ShVthMLSDOHC+4wTcgUefk=</DigestValue>
      </Reference>
      <Reference URI="/ppt/slideLayouts/slideLayout6.xml?ContentType=application/vnd.openxmlformats-officedocument.presentationml.slideLayout+xml">
        <DigestMethod Algorithm="http://www.w3.org/2000/09/xmldsig#sha1"/>
        <DigestValue>/dk2RhM8fqwht3HTz9EuwjjdDhk=</DigestValue>
      </Reference>
      <Reference URI="/ppt/slideLayouts/slideLayout7.xml?ContentType=application/vnd.openxmlformats-officedocument.presentationml.slideLayout+xml">
        <DigestMethod Algorithm="http://www.w3.org/2000/09/xmldsig#sha1"/>
        <DigestValue>6W6uUhtec+anI+FwrHTbrBUW1KQ=</DigestValue>
      </Reference>
      <Reference URI="/ppt/slideLayouts/slideLayout8.xml?ContentType=application/vnd.openxmlformats-officedocument.presentationml.slideLayout+xml">
        <DigestMethod Algorithm="http://www.w3.org/2000/09/xmldsig#sha1"/>
        <DigestValue>6MAILFQ29IB58nFBYdbDKxbSo/Q=</DigestValue>
      </Reference>
      <Reference URI="/ppt/slideLayouts/slideLayout9.xml?ContentType=application/vnd.openxmlformats-officedocument.presentationml.slideLayout+xml">
        <DigestMethod Algorithm="http://www.w3.org/2000/09/xmldsig#sha1"/>
        <DigestValue>/F2PeCqbSbr2EKdtTI812YhQmak=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</Transform>
          <Transform Algorithm="http://www.w3.org/TR/2001/REC-xml-c14n-20010315"/>
        </Transforms>
        <DigestMethod Algorithm="http://www.w3.org/2000/09/xmldsig#sha1"/>
        <DigestValue>nGvKN7yVGirFHjJweMYHUHrVemo=</DigestValue>
      </Reference>
      <Reference URI="/ppt/slideMasters/slideMaster1.xml?ContentType=application/vnd.openxmlformats-officedocument.presentationml.slideMaster+xml">
        <DigestMethod Algorithm="http://www.w3.org/2000/09/xmldsig#sha1"/>
        <DigestValue>RCZrNaIInRO913OuK0b1uHamEvc=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kyEzRQ1FP2Mr3lrdm61bs9CVvuE=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J4LmVc3JfQWOIs0g5X0p4Fh0SSw=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ClewwsyHsbKKGGByzGhflB1yGDM=</DigestValue>
      </Reference>
      <Reference URI="/ppt/slides/slide1.xml?ContentType=application/vnd.openxmlformats-officedocument.presentationml.slide+xml">
        <DigestMethod Algorithm="http://www.w3.org/2000/09/xmldsig#sha1"/>
        <DigestValue>SZ6pNs6gVP9Va1fvVcgSFpa7dCI=</DigestValue>
      </Reference>
      <Reference URI="/ppt/slides/slide10.xml?ContentType=application/vnd.openxmlformats-officedocument.presentationml.slide+xml">
        <DigestMethod Algorithm="http://www.w3.org/2000/09/xmldsig#sha1"/>
        <DigestValue>/iyB5br8U9qGfGUECZHEQzK3kWA=</DigestValue>
      </Reference>
      <Reference URI="/ppt/slides/slide11.xml?ContentType=application/vnd.openxmlformats-officedocument.presentationml.slide+xml">
        <DigestMethod Algorithm="http://www.w3.org/2000/09/xmldsig#sha1"/>
        <DigestValue>QDRnl6WhbPZbW/9DKrhNPyLe4FE=</DigestValue>
      </Reference>
      <Reference URI="/ppt/slides/slide12.xml?ContentType=application/vnd.openxmlformats-officedocument.presentationml.slide+xml">
        <DigestMethod Algorithm="http://www.w3.org/2000/09/xmldsig#sha1"/>
        <DigestValue>DT0PrhAi6K+flGjRV1SRBX8iASI=</DigestValue>
      </Reference>
      <Reference URI="/ppt/slides/slide13.xml?ContentType=application/vnd.openxmlformats-officedocument.presentationml.slide+xml">
        <DigestMethod Algorithm="http://www.w3.org/2000/09/xmldsig#sha1"/>
        <DigestValue>tUNggvJmG0HCRrMLp7Y3rXdey6o=</DigestValue>
      </Reference>
      <Reference URI="/ppt/slides/slide14.xml?ContentType=application/vnd.openxmlformats-officedocument.presentationml.slide+xml">
        <DigestMethod Algorithm="http://www.w3.org/2000/09/xmldsig#sha1"/>
        <DigestValue>tXgHnMG1GAEYjg/CA/U7kBh6FI8=</DigestValue>
      </Reference>
      <Reference URI="/ppt/slides/slide15.xml?ContentType=application/vnd.openxmlformats-officedocument.presentationml.slide+xml">
        <DigestMethod Algorithm="http://www.w3.org/2000/09/xmldsig#sha1"/>
        <DigestValue>F6gAZ71SxseNgH9d6+zKp5sMnk4=</DigestValue>
      </Reference>
      <Reference URI="/ppt/slides/slide16.xml?ContentType=application/vnd.openxmlformats-officedocument.presentationml.slide+xml">
        <DigestMethod Algorithm="http://www.w3.org/2000/09/xmldsig#sha1"/>
        <DigestValue>PCobjLeF7nvuD2I4+qdUB7kMtR8=</DigestValue>
      </Reference>
      <Reference URI="/ppt/slides/slide17.xml?ContentType=application/vnd.openxmlformats-officedocument.presentationml.slide+xml">
        <DigestMethod Algorithm="http://www.w3.org/2000/09/xmldsig#sha1"/>
        <DigestValue>mbsFlHXuYM+EWPWuGsj5krGIy3I=</DigestValue>
      </Reference>
      <Reference URI="/ppt/slides/slide18.xml?ContentType=application/vnd.openxmlformats-officedocument.presentationml.slide+xml">
        <DigestMethod Algorithm="http://www.w3.org/2000/09/xmldsig#sha1"/>
        <DigestValue>IO1C5g4Nw0+kOwJuSinatmGQN4Y=</DigestValue>
      </Reference>
      <Reference URI="/ppt/slides/slide2.xml?ContentType=application/vnd.openxmlformats-officedocument.presentationml.slide+xml">
        <DigestMethod Algorithm="http://www.w3.org/2000/09/xmldsig#sha1"/>
        <DigestValue>DKhwcHFgn+Z2QARVHh8qNfD4guQ=</DigestValue>
      </Reference>
      <Reference URI="/ppt/slides/slide3.xml?ContentType=application/vnd.openxmlformats-officedocument.presentationml.slide+xml">
        <DigestMethod Algorithm="http://www.w3.org/2000/09/xmldsig#sha1"/>
        <DigestValue>Y/VPVbyjW3dE5e8L0T72ImQ1K5Q=</DigestValue>
      </Reference>
      <Reference URI="/ppt/slides/slide4.xml?ContentType=application/vnd.openxmlformats-officedocument.presentationml.slide+xml">
        <DigestMethod Algorithm="http://www.w3.org/2000/09/xmldsig#sha1"/>
        <DigestValue>ctG4nake4AeB/85Zg0eMX+ZgCcI=</DigestValue>
      </Reference>
      <Reference URI="/ppt/slides/slide5.xml?ContentType=application/vnd.openxmlformats-officedocument.presentationml.slide+xml">
        <DigestMethod Algorithm="http://www.w3.org/2000/09/xmldsig#sha1"/>
        <DigestValue>Xa0SqPYgN1n3bstd7J9CkWwRYQA=</DigestValue>
      </Reference>
      <Reference URI="/ppt/slides/slide6.xml?ContentType=application/vnd.openxmlformats-officedocument.presentationml.slide+xml">
        <DigestMethod Algorithm="http://www.w3.org/2000/09/xmldsig#sha1"/>
        <DigestValue>Lq+MsNod1Aw6kCwqKF+b7xeozuA=</DigestValue>
      </Reference>
      <Reference URI="/ppt/slides/slide7.xml?ContentType=application/vnd.openxmlformats-officedocument.presentationml.slide+xml">
        <DigestMethod Algorithm="http://www.w3.org/2000/09/xmldsig#sha1"/>
        <DigestValue>EoSdSU0vdFmRPqa0s2Kom22i98c=</DigestValue>
      </Reference>
      <Reference URI="/ppt/slides/slide8.xml?ContentType=application/vnd.openxmlformats-officedocument.presentationml.slide+xml">
        <DigestMethod Algorithm="http://www.w3.org/2000/09/xmldsig#sha1"/>
        <DigestValue>cSOShotUIlPB3iZkWJzM7PFWfj0=</DigestValue>
      </Reference>
      <Reference URI="/ppt/slides/slide9.xml?ContentType=application/vnd.openxmlformats-officedocument.presentationml.slide+xml">
        <DigestMethod Algorithm="http://www.w3.org/2000/09/xmldsig#sha1"/>
        <DigestValue>D3alKMBWy8i9vhPAiYO+XbXktxE=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_rels/them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1BBpj2jAlVTMOUsDXEcb09MQuQQ=</DigestValue>
      </Reference>
      <Reference URI="/ppt/theme/theme1.xml?ContentType=application/vnd.openxmlformats-officedocument.theme+xml">
        <DigestMethod Algorithm="http://www.w3.org/2000/09/xmldsig#sha1"/>
        <DigestValue>O8NnbAXBc6CUoa1s/33XqJfEywo=</DigestValue>
      </Reference>
      <Reference URI="/ppt/viewProps.xml?ContentType=application/vnd.openxmlformats-officedocument.presentationml.viewProps+xml">
        <DigestMethod Algorithm="http://www.w3.org/2000/09/xmldsig#sha1"/>
        <DigestValue>R/GTfQf8L66pBBwLaSR62s7c3mg=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2019-10-07T04:00:49Z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6.2</WindowsVersion>
          <OfficeVersion>15.0</OfficeVersion>
          <ApplicationVersion>15.0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2019-10-07T04:00:49Z</xd:SigningTime>
          <xd:SigningCertificate>
            <xd:Cert>
              <xd:CertDigest>
                <DigestMethod Algorithm="http://www.w3.org/2000/09/xmldsig#sha1"/>
                <DigestValue>lJru9lX2/XUL9T89kCJp/MuX0UA=</DigestValue>
              </xd:CertDigest>
              <xd:IssuerSerial>
                <X509IssuerName>CN=ADEREMI EMMANUEL-OKI</X509IssuerName>
                <X509SerialNumber>167870273037822608704141401761694452669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497</TotalTime>
  <Words>229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Corbel</vt:lpstr>
      <vt:lpstr>Rage Italic</vt:lpstr>
      <vt:lpstr>Wingdings 3</vt:lpstr>
      <vt:lpstr>Celestial</vt:lpstr>
      <vt:lpstr>THE  GIRL  CHILD CHARGE</vt:lpstr>
      <vt:lpstr>A  WHILE  BEFORE THE  END OF TWEENY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GIRL  CHILD CHARGE</dc:title>
  <dc:creator>Windows User</dc:creator>
  <cp:lastModifiedBy>Windows User</cp:lastModifiedBy>
  <cp:revision>8</cp:revision>
  <dcterms:created xsi:type="dcterms:W3CDTF">2019-10-06T19:42:15Z</dcterms:created>
  <dcterms:modified xsi:type="dcterms:W3CDTF">2019-10-07T03:59:49Z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