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9144000" cy="5143500"/>
  <p:embeddedFontLst>
    <p:embeddedFont>
      <p:font typeface="Abel" panose="02000506030000020004" pitchFamily="2" charset="0"/>
      <p:regular r:id="rId8"/>
      <p:bold r:id="rId9"/>
    </p:embeddedFont>
    <p:embeddedFont>
      <p:font typeface="Averia Serif Libre" panose="02000603000000000004" pitchFamily="2" charset="0"/>
      <p:regular r:id="rId10"/>
    </p:embeddedFont>
    <p:embeddedFont>
      <p:font typeface="Dosis" panose="02000000000000000000" pitchFamily="2" charset="0"/>
      <p:regular r:id="rId11"/>
      <p:bold r:id="rId12"/>
    </p:embeddedFont>
    <p:embeddedFont>
      <p:font typeface="Dosis-medium" panose="02010603020202060003" pitchFamily="2"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DE3527-E3F3-4A88-B5E3-EA925DBE488B}" styleName="Style 9">
    <a:wholeTbl>
      <a:tcTxStyle>
        <a:fontRef idx="minor">
          <a:srgbClr val="000000"/>
        </a:fontRef>
        <a:schemeClr val="tx1"/>
      </a:tcTxStyle>
      <a:tcStyle>
        <a:tcBdr>
          <a:left>
            <a:ln w="9525">
              <a:solidFill>
                <a:schemeClr val="bg1"/>
              </a:solidFill>
            </a:ln>
          </a:left>
          <a:right>
            <a:ln w="9525">
              <a:solidFill>
                <a:schemeClr val="bg1"/>
              </a:solidFill>
            </a:ln>
          </a:right>
          <a:top>
            <a:ln w="9525">
              <a:solidFill>
                <a:schemeClr val="bg1"/>
              </a:solidFill>
            </a:ln>
          </a:top>
          <a:bottom>
            <a:ln w="9525">
              <a:solidFill>
                <a:schemeClr val="bg1"/>
              </a:solidFill>
            </a:ln>
          </a:bottom>
          <a:insideH>
            <a:ln w="9525">
              <a:solidFill>
                <a:schemeClr val="bg1"/>
              </a:solidFill>
            </a:ln>
          </a:insideH>
          <a:insideV>
            <a:ln w="9525">
              <a:solidFill>
                <a:schemeClr val="bg1"/>
              </a:solidFill>
            </a:ln>
          </a:insideV>
        </a:tcBdr>
        <a:fill>
          <a:solidFill>
            <a:schemeClr val="bg1"/>
          </a:solidFill>
        </a:fill>
      </a:tcStyle>
    </a:wholeTbl>
    <a:band1H>
      <a:tcStyle>
        <a:tcBdr/>
        <a:fill>
          <a:solidFill>
            <a:schemeClr val="bg1"/>
          </a:solidFill>
        </a:fill>
      </a:tcStyle>
    </a:band1H>
    <a:band1V>
      <a:tcStyle>
        <a:tcBdr/>
        <a:fill>
          <a:solidFill>
            <a:schemeClr val="bg1"/>
          </a:solidFill>
        </a:fill>
      </a:tcStyle>
    </a:band1V>
    <a:band2V>
      <a:tcStyle>
        <a:tcBdr/>
      </a:tcStyle>
    </a:band2V>
    <a:lastCol>
      <a:tcStyle>
        <a:tcBdr/>
        <a:fill>
          <a:solidFill>
            <a:schemeClr val="accent1"/>
          </a:solidFill>
        </a:fill>
      </a:tcStyle>
    </a:lastCol>
    <a:firstCol>
      <a:tcStyle>
        <a:tcBdr/>
        <a:fill>
          <a:solidFill>
            <a:schemeClr val="accent1"/>
          </a:solidFill>
        </a:fill>
      </a:tcStyle>
    </a:firstCol>
    <a:lastRow>
      <a:tcStyle>
        <a:tcBdr>
          <a:top>
            <a:ln w="9525">
              <a:solidFill>
                <a:schemeClr val="bg1"/>
              </a:solidFill>
            </a:ln>
          </a:top>
        </a:tcBdr>
        <a:fill>
          <a:solidFill>
            <a:schemeClr val="accent1"/>
          </a:solidFill>
        </a:fill>
      </a:tcStyle>
    </a:lastRow>
    <a:firstRow>
      <a:tcTxStyle>
        <a:fontRef idx="minor">
          <a:srgbClr val="000000"/>
        </a:fontRef>
        <a:schemeClr val="bg1"/>
      </a:tcTxStyle>
      <a:tcStyle>
        <a:tcBdr>
          <a:bottom>
            <a:ln w="9525">
              <a:solidFill>
                <a:schemeClr val="bg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 /><Relationship Id="rId13" Type="http://schemas.openxmlformats.org/officeDocument/2006/relationships/font" Target="fonts/font6.fntdata"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notesMaster" Target="notesMasters/notesMaster1.xml" /><Relationship Id="rId12" Type="http://schemas.openxmlformats.org/officeDocument/2006/relationships/font" Target="fonts/font5.fntdata"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4.fntdata"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font" Target="fonts/font2.fntdata" /><Relationship Id="rId14" Type="http://schemas.openxmlformats.org/officeDocument/2006/relationships/tags" Target="tags/tag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Master" Target="../slideMasters/slideMaster1.xml" /><Relationship Id="rId1" Type="http://schemas.openxmlformats.org/officeDocument/2006/relationships/tags" Target="../tags/tag2.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Master" Target="../slideMasters/slideMaster1.xml" /><Relationship Id="rId1" Type="http://schemas.openxmlformats.org/officeDocument/2006/relationships/tags" Target="../tags/tag4.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Master" Target="../slideMasters/slideMaster1.xml" /><Relationship Id="rId1" Type="http://schemas.openxmlformats.org/officeDocument/2006/relationships/tags" Target="../tags/tag5.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Master" Target="../slideMasters/slideMaster1.xml" /><Relationship Id="rId1" Type="http://schemas.openxmlformats.org/officeDocument/2006/relationships/tags" Target="../tags/tag3.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47998B03-431B-48C0-9C26-ECB58D2F6E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F940FB-D173-49B7-BCA2-717E8782941C}"/>
              </a:ext>
            </a:extLst>
          </p:cNvPr>
          <p:cNvSpPr>
            <a:spLocks noGrp="1"/>
          </p:cNvSpPr>
          <p:nvPr>
            <p:ph type="title"/>
          </p:nvPr>
        </p:nvSpPr>
        <p:spPr>
          <a:xfrm>
            <a:off x="885825" y="1560361"/>
            <a:ext cx="7362414"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a:extLst>
              <a:ext uri="{E241C814-EB3A-4EF5-B565-5A17D940FA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554249-750B-4CEF-BAFC-899854DB6780}"/>
              </a:ext>
            </a:extLst>
          </p:cNvPr>
          <p:cNvSpPr>
            <a:spLocks noGrp="1"/>
          </p:cNvSpPr>
          <p:nvPr>
            <p:ph type="subTitle" idx="1"/>
          </p:nvPr>
        </p:nvSpPr>
        <p:spPr>
          <a:xfrm>
            <a:off x="885825" y="2654174"/>
            <a:ext cx="7362414"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a:extLst>
              <a:ext uri="{BC41CAC6-1547-40CC-801A-D0BE9DEF8D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C43E9B-67C0-44D4-ACE2-2EAC5C9F7EB2}"/>
              </a:ext>
            </a:extLst>
          </p:cNvPr>
          <p:cNvSpPr>
            <a:spLocks noGrp="1"/>
          </p:cNvSpPr>
          <p:nvPr>
            <p:ph type="sldNum" sz="quarter" idx="12"/>
          </p:nvPr>
        </p:nvSpPr>
        <p:spPr/>
        <p:txBody>
          <a:bodyPr vert="horz" rtlCol="0"/>
          <a:lstStyle>
            <a:lvl1pPr lvl="0"/>
          </a:lstStyle>
          <a:p>
            <a:r>
              <a:rPr lang="en-US" dirty="0"/>
              <a:t>&lt;#&gt;</a:t>
            </a:r>
          </a:p>
        </p:txBody>
      </p:sp>
      <p:sp>
        <p:nvSpPr>
          <p:cNvPr id="5" name="Footer Placeholder 4">
            <a:extLst>
              <a:ext uri="{E2C3F5D4-5B36-4E56-834E-0ECDDA44CF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F799FC-130B-4EBC-BE96-694C9870233C}"/>
              </a:ext>
            </a:extLst>
          </p:cNvPr>
          <p:cNvSpPr>
            <a:spLocks noGrp="1"/>
          </p:cNvSpPr>
          <p:nvPr>
            <p:ph type="ftr" sz="quarter" idx="11"/>
          </p:nvPr>
        </p:nvSpPr>
        <p:spPr/>
        <p:txBody>
          <a:bodyPr vert="horz" rtlCol="0"/>
          <a:lstStyle>
            <a:lvl1pPr lvl="0"/>
          </a:lstStyle>
          <a:p>
            <a:r>
              <a:rPr lang="en-US" dirty="0"/>
              <a:t>Footer</a:t>
            </a:r>
          </a:p>
        </p:txBody>
      </p:sp>
      <p:sp>
        <p:nvSpPr>
          <p:cNvPr id="6" name="Date Placeholder 3">
            <a:extLst>
              <a:ext uri="{D1DE850C-70E9-48C0-B8BB-4AECCB4F4E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1E2774-C8CB-4C8C-9441-D73804AA5A11}"/>
              </a:ext>
            </a:extLst>
          </p:cNvPr>
          <p:cNvSpPr>
            <a:spLocks noGrp="1"/>
          </p:cNvSpPr>
          <p:nvPr>
            <p:ph type="dt" sz="half" idx="10"/>
          </p:nvPr>
        </p:nvSpPr>
        <p:spPr/>
        <p:txBody>
          <a:bodyPr vert="horz" rtlCol="0"/>
          <a:lstStyle>
            <a:lvl1pPr lvl="0"/>
          </a:lstStyle>
          <a:p>
            <a:r>
              <a:rPr lang="en-US" dirty="0"/>
              <a:t>Date</a:t>
            </a:r>
          </a:p>
        </p:txBody>
      </p:sp>
      <p:pic>
        <p:nvPicPr>
          <p:cNvPr id="7" name="Picture 6">
            <a:extLst>
              <a:ext uri="{19637782-C161-4785-BDDF-AE4901B38B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5D2374-3A91-405F-A14A-D7B27D5EBABF}"/>
              </a:ext>
            </a:extLst>
          </p:cNvPr>
          <p:cNvPicPr>
            <a:picLocks noChangeAspect="1"/>
          </p:cNvPicPr>
          <p:nvPr/>
        </p:nvPicPr>
        <p:blipFill>
          <a:blip r:embed="rId3"/>
          <a:srcRect l="410"/>
          <a:stretch>
            <a:fillRect/>
          </a:stretch>
        </p:blipFill>
        <p:spPr>
          <a:xfrm>
            <a:off x="2812066" y="403571"/>
            <a:ext cx="6331932" cy="1173506"/>
          </a:xfrm>
          <a:prstGeom prst="rect">
            <a:avLst/>
          </a:prstGeom>
          <a:noFill/>
        </p:spPr>
      </p:pic>
      <p:pic>
        <p:nvPicPr>
          <p:cNvPr id="8" name="Picture 7">
            <a:extLst>
              <a:ext uri="{95C10B2F-0B3F-4B2E-98DC-F35DAE09D6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C01431-E09B-4F60-96F1-2FEBCFD6FB3C}"/>
              </a:ext>
            </a:extLst>
          </p:cNvPr>
          <p:cNvPicPr>
            <a:picLocks noChangeAspect="1"/>
          </p:cNvPicPr>
          <p:nvPr/>
        </p:nvPicPr>
        <p:blipFill>
          <a:blip r:embed="rId3"/>
          <a:srcRect l="410"/>
          <a:stretch>
            <a:fillRect/>
          </a:stretch>
        </p:blipFill>
        <p:spPr>
          <a:xfrm flipH="1" flipV="1">
            <a:off x="0" y="3724275"/>
            <a:ext cx="6331932" cy="1173506"/>
          </a:xfrm>
          <a:prstGeom prst="rect">
            <a:avLst/>
          </a:prstGeom>
          <a:noFill/>
        </p:spPr>
      </p:pic>
    </p:spTree>
    <p:custDataLst>
      <p:tags r:id="rId1"/>
    </p:custDataLst>
    <p:extLst>
      <p:ext uri="{DAB78D30-BAC7-4E0C-B2C7-4A92FFD00C2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a:extLst>
              <a:ext uri="{D1CB5B05-E493-4EC1-B0CC-A42C58DE1C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995671-685D-4FF5-839B-B3400542CD78}"/>
              </a:ext>
            </a:extLst>
          </p:cNvPr>
          <p:cNvSpPr>
            <a:spLocks noGrp="1"/>
          </p:cNvSpPr>
          <p:nvPr>
            <p:ph type="title"/>
          </p:nvPr>
        </p:nvSpPr>
        <p:spPr>
          <a:xfrm>
            <a:off x="571500" y="571500"/>
            <a:ext cx="8001000" cy="571500"/>
          </a:xfrm>
          <a:prstGeom prst="rect">
            <a:avLst/>
          </a:prstGeom>
          <a:noFill/>
          <a:ln w="9525" cap="flat">
            <a:noFill/>
            <a:prstDash val="solid"/>
            <a:round/>
          </a:ln>
        </p:spPr>
        <p:txBody>
          <a:bodyPr vert="horz" rtlCol="0"/>
          <a:lstStyle>
            <a:lvl1pPr lvl="0" algn="ctr"/>
          </a:lstStyle>
          <a:p>
            <a:r>
              <a:rPr lang="en-US" dirty="0"/>
              <a:t>Click to edit Master title style</a:t>
            </a:r>
          </a:p>
        </p:txBody>
      </p:sp>
      <p:sp>
        <p:nvSpPr>
          <p:cNvPr id="3" name="Picture Placeholder 2">
            <a:extLst>
              <a:ext uri="{AACCCAA1-2DD4-49B2-A1E9-08F8C7F27A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25A088-A0CD-4117-B562-BEE81F400C0D}"/>
              </a:ext>
            </a:extLst>
          </p:cNvPr>
          <p:cNvSpPr>
            <a:spLocks noGrp="1"/>
          </p:cNvSpPr>
          <p:nvPr>
            <p:ph type="pic" idx="1"/>
          </p:nvPr>
        </p:nvSpPr>
        <p:spPr>
          <a:xfrm>
            <a:off x="704850" y="1439533"/>
            <a:ext cx="2381250" cy="2381250"/>
          </a:xfrm>
          <a:prstGeom prst="rect">
            <a:avLst/>
          </a:prstGeom>
        </p:spPr>
        <p:txBody>
          <a:bodyPr vert="horz" rtlCol="0"/>
          <a:lstStyle/>
          <a:p>
            <a:pPr lvl="0"/>
            <a:r>
              <a:rPr lang="en-US" dirty="0"/>
              <a:t>Click to edit Master text styles</a:t>
            </a:r>
          </a:p>
        </p:txBody>
      </p:sp>
      <p:sp>
        <p:nvSpPr>
          <p:cNvPr id="4" name="Content Placeholder 2">
            <a:extLst>
              <a:ext uri="{1F8D398B-67A2-4D8D-86C3-D7AA6EA30B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4FB43C-1073-4335-A401-064DAC78B496}"/>
              </a:ext>
            </a:extLst>
          </p:cNvPr>
          <p:cNvSpPr>
            <a:spLocks noGrp="1"/>
          </p:cNvSpPr>
          <p:nvPr>
            <p:ph type="body" idx="2"/>
          </p:nvPr>
        </p:nvSpPr>
        <p:spPr>
          <a:xfrm>
            <a:off x="600075" y="392430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5" name="Content Placeholder 2">
            <a:extLst>
              <a:ext uri="{847E6380-254A-41FB-8183-D38C0D6E69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281A23-78EE-49F8-9C40-C1AFF19605A4}"/>
              </a:ext>
            </a:extLst>
          </p:cNvPr>
          <p:cNvSpPr>
            <a:spLocks noGrp="1"/>
          </p:cNvSpPr>
          <p:nvPr>
            <p:ph type="body" idx="3"/>
          </p:nvPr>
        </p:nvSpPr>
        <p:spPr>
          <a:xfrm>
            <a:off x="3295650" y="135255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6" name="Picture Placeholder 2">
            <a:extLst>
              <a:ext uri="{C41C8E9C-EEA0-478B-9AE5-CD1965FFAE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C55BD1-B5FB-47A1-B046-B6EA1360A38A}"/>
              </a:ext>
            </a:extLst>
          </p:cNvPr>
          <p:cNvSpPr>
            <a:spLocks noGrp="1"/>
          </p:cNvSpPr>
          <p:nvPr>
            <p:ph type="pic" idx="4"/>
          </p:nvPr>
        </p:nvSpPr>
        <p:spPr>
          <a:xfrm>
            <a:off x="3400425" y="2114550"/>
            <a:ext cx="2381250" cy="2381250"/>
          </a:xfrm>
          <a:ln w="38100">
            <a:noFill/>
            <a:miter lim="800000"/>
          </a:ln>
        </p:spPr>
        <p:txBody>
          <a:bodyPr vert="horz" rtlCol="0"/>
          <a:lstStyle/>
          <a:p>
            <a:r>
              <a:rPr lang="en-US" dirty="0"/>
              <a:t>Click icon to add picture</a:t>
            </a:r>
          </a:p>
        </p:txBody>
      </p:sp>
      <p:sp>
        <p:nvSpPr>
          <p:cNvPr id="7" name="Picture Placeholder 2">
            <a:extLst>
              <a:ext uri="{9D83527D-0F8F-498E-9C33-F2F5FB0287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694195-0A5C-4FCD-97A6-2A01D116DFB9}"/>
              </a:ext>
            </a:extLst>
          </p:cNvPr>
          <p:cNvSpPr>
            <a:spLocks noGrp="1"/>
          </p:cNvSpPr>
          <p:nvPr>
            <p:ph type="pic" idx="5"/>
          </p:nvPr>
        </p:nvSpPr>
        <p:spPr>
          <a:xfrm>
            <a:off x="6038850" y="1447800"/>
            <a:ext cx="2381250" cy="2381250"/>
          </a:xfrm>
          <a:ln w="38100">
            <a:noFill/>
            <a:miter lim="800000"/>
          </a:ln>
        </p:spPr>
        <p:txBody>
          <a:bodyPr vert="horz" rtlCol="0"/>
          <a:lstStyle/>
          <a:p>
            <a:r>
              <a:rPr lang="en-US" dirty="0"/>
              <a:t>Click icon to add picture</a:t>
            </a:r>
          </a:p>
        </p:txBody>
      </p:sp>
      <p:sp>
        <p:nvSpPr>
          <p:cNvPr id="8" name="Content Placeholder 2">
            <a:extLst>
              <a:ext uri="{2A809692-4F59-4891-A705-8CCA2A6F2E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B89522-DAF0-44FE-8B9E-553E43A2B3F4}"/>
              </a:ext>
            </a:extLst>
          </p:cNvPr>
          <p:cNvSpPr>
            <a:spLocks noGrp="1"/>
          </p:cNvSpPr>
          <p:nvPr>
            <p:ph type="body" idx="6"/>
          </p:nvPr>
        </p:nvSpPr>
        <p:spPr>
          <a:xfrm>
            <a:off x="5953125" y="3924300"/>
            <a:ext cx="2560032"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9" name="Date Placeholder 1">
            <a:extLst>
              <a:ext uri="{C62FD11F-D1FC-4918-BD80-AF63AADFA9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F23807-5E98-4AA7-9EEE-56DCB2346E57}"/>
              </a:ext>
            </a:extLst>
          </p:cNvPr>
          <p:cNvSpPr>
            <a:spLocks noGrp="1"/>
          </p:cNvSpPr>
          <p:nvPr>
            <p:ph type="dt" sz="half" idx="10"/>
          </p:nvPr>
        </p:nvSpPr>
        <p:spPr/>
        <p:txBody>
          <a:bodyPr vert="horz" rtlCol="0"/>
          <a:lstStyle>
            <a:lvl1pPr lvl="0"/>
          </a:lstStyle>
          <a:p>
            <a:r>
              <a:rPr lang="en-US" dirty="0"/>
              <a:t>Date</a:t>
            </a:r>
          </a:p>
        </p:txBody>
      </p:sp>
      <p:sp>
        <p:nvSpPr>
          <p:cNvPr id="10" name="Footer Placeholder 3">
            <a:extLst>
              <a:ext uri="{2208BECE-2EFA-4258-BAC9-2A7DD27EA3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9FF649-E619-41F2-A169-5EA5E473105A}"/>
              </a:ext>
            </a:extLst>
          </p:cNvPr>
          <p:cNvSpPr>
            <a:spLocks noGrp="1"/>
          </p:cNvSpPr>
          <p:nvPr>
            <p:ph type="ftr" sz="quarter" idx="11"/>
          </p:nvPr>
        </p:nvSpPr>
        <p:spPr/>
        <p:txBody>
          <a:bodyPr vert="horz" rtlCol="0"/>
          <a:lstStyle>
            <a:lvl1pPr lvl="0"/>
          </a:lstStyle>
          <a:p>
            <a:r>
              <a:rPr lang="en-US" dirty="0"/>
              <a:t>Footer</a:t>
            </a:r>
          </a:p>
        </p:txBody>
      </p:sp>
      <p:sp>
        <p:nvSpPr>
          <p:cNvPr id="11" name="Slide Number Placeholder 4">
            <a:extLst>
              <a:ext uri="{F56C7C1F-3C84-4184-BBDD-08502E3D99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C9867F-12EA-4352-AC46-24E2C0C1D4D2}"/>
              </a:ext>
            </a:extLst>
          </p:cNvPr>
          <p:cNvSpPr>
            <a:spLocks noGrp="1"/>
          </p:cNvSpPr>
          <p:nvPr>
            <p:ph type="sldNum" sz="quarter" idx="12"/>
          </p:nvPr>
        </p:nvSpPr>
        <p:spPr/>
        <p:txBody>
          <a:bodyPr vert="horz" rtlCol="0"/>
          <a:lstStyle>
            <a:lvl1pPr lvl="0"/>
          </a:lstStyle>
          <a:p>
            <a:r>
              <a:rPr lang="en-US" dirty="0"/>
              <a:t>&lt;#&gt;</a:t>
            </a:r>
          </a:p>
        </p:txBody>
      </p:sp>
      <p:pic>
        <p:nvPicPr>
          <p:cNvPr id="12" name="Picture 11">
            <a:extLst>
              <a:ext uri="{8B35CF56-F3A6-4525-AE34-6431F7CCD3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AAC7A14-336F-4EE1-8D55-1755975BA900}"/>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pic>
        <p:nvPicPr>
          <p:cNvPr id="13" name="Picture 12">
            <a:extLst>
              <a:ext uri="{1BA8F652-1CFF-4637-8DEC-F8A89CD732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491E6A-2246-4937-9712-281A2C2CE732}"/>
              </a:ext>
            </a:extLst>
          </p:cNvPr>
          <p:cNvPicPr>
            <a:picLocks noChangeAspect="1"/>
          </p:cNvPicPr>
          <p:nvPr/>
        </p:nvPicPr>
        <p:blipFill>
          <a:blip r:embed="rId3"/>
          <a:srcRect l="750"/>
          <a:stretch>
            <a:fillRect/>
          </a:stretch>
        </p:blipFill>
        <p:spPr>
          <a:xfrm>
            <a:off x="5853690" y="0"/>
            <a:ext cx="3290309" cy="660991"/>
          </a:xfrm>
          <a:prstGeom prst="rect">
            <a:avLst/>
          </a:prstGeom>
          <a:noFill/>
        </p:spPr>
      </p:pic>
      <p:sp>
        <p:nvSpPr>
          <p:cNvPr id="14" name="Rectangle 13">
            <a:extLst>
              <a:ext uri="{377CA4F5-D2AE-47A2-A4CE-2E17A47CCC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104543-EE67-4174-AA9A-399A4A9FC17C}"/>
              </a:ext>
            </a:extLst>
          </p:cNvPr>
          <p:cNvSpPr/>
          <p:nvPr/>
        </p:nvSpPr>
        <p:spPr>
          <a:xfrm>
            <a:off x="5934074"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Rectangle 14">
            <a:extLst>
              <a:ext uri="{8827681A-5B82-4F7C-83E1-93692D3ABC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B01324-F8F1-4225-AFF0-2083C6ACBCBE}"/>
              </a:ext>
            </a:extLst>
          </p:cNvPr>
          <p:cNvSpPr/>
          <p:nvPr/>
        </p:nvSpPr>
        <p:spPr>
          <a:xfrm>
            <a:off x="3286125" y="201930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Rectangle 15">
            <a:extLst>
              <a:ext uri="{F223A3AE-9944-4156-A391-2EE8857570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A89CDB-F3C6-4D89-8368-510D933F8BD7}"/>
              </a:ext>
            </a:extLst>
          </p:cNvPr>
          <p:cNvSpPr/>
          <p:nvPr/>
        </p:nvSpPr>
        <p:spPr>
          <a:xfrm>
            <a:off x="600075"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Tree>
    <p:custDataLst>
      <p:tags r:id="rId1"/>
    </p:custDataLst>
    <p:extLst>
      <p:ext uri="{D8255A75-BB2F-4D45-AACC-44D7425FFA5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a:extLst>
              <a:ext uri="{F8ED28D0-298C-438D-8E8D-4777AD71C4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35B579-4137-4222-8652-06BE563C6A0D}"/>
              </a:ext>
            </a:extLst>
          </p:cNvPr>
          <p:cNvPicPr>
            <a:picLocks noChangeAspect="1"/>
          </p:cNvPicPr>
          <p:nvPr/>
        </p:nvPicPr>
        <p:blipFill>
          <a:blip r:embed="rId3"/>
          <a:srcRect l="750"/>
          <a:stretch>
            <a:fillRect/>
          </a:stretch>
        </p:blipFill>
        <p:spPr>
          <a:xfrm>
            <a:off x="5853690" y="0"/>
            <a:ext cx="3290309" cy="660991"/>
          </a:xfrm>
          <a:prstGeom prst="rect">
            <a:avLst/>
          </a:prstGeom>
          <a:noFill/>
        </p:spPr>
      </p:pic>
      <p:pic>
        <p:nvPicPr>
          <p:cNvPr id="3" name="Picture 2">
            <a:extLst>
              <a:ext uri="{C83E08DF-BDFD-4944-A530-F61317E099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EA6DD1-F13E-413E-AEA6-01D9A37C1A45}"/>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sp>
        <p:nvSpPr>
          <p:cNvPr id="4" name="Title 1">
            <a:extLst>
              <a:ext uri="{752B0C0A-DFF5-4736-B88B-9C67FECFB3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B77F04-7D31-415A-B9CE-B8108A79D5A6}"/>
              </a:ext>
            </a:extLst>
          </p:cNvPr>
          <p:cNvSpPr>
            <a:spLocks noGrp="1"/>
          </p:cNvSpPr>
          <p:nvPr>
            <p:ph type="title"/>
          </p:nvPr>
        </p:nvSpPr>
        <p:spPr>
          <a:xfrm>
            <a:off x="571500" y="572099"/>
            <a:ext cx="8001000" cy="571500"/>
          </a:xfrm>
          <a:prstGeom prst="rect">
            <a:avLst/>
          </a:prstGeom>
        </p:spPr>
        <p:txBody>
          <a:bodyPr vert="horz" rtlCol="0"/>
          <a:lstStyle>
            <a:lvl1pPr lvl="0" algn="ctr"/>
          </a:lstStyle>
          <a:p>
            <a:r>
              <a:rPr lang="en-US" dirty="0"/>
              <a:t>Click to edit Master title style</a:t>
            </a:r>
          </a:p>
        </p:txBody>
      </p:sp>
      <p:sp>
        <p:nvSpPr>
          <p:cNvPr id="5" name="Picture Placeholder 2">
            <a:extLst>
              <a:ext uri="{727E6D79-1977-4175-80FA-3784F31010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6C7D34-4BD8-4079-852B-659C9A838914}"/>
              </a:ext>
            </a:extLst>
          </p:cNvPr>
          <p:cNvSpPr>
            <a:spLocks noGrp="1"/>
          </p:cNvSpPr>
          <p:nvPr>
            <p:ph type="pic" idx="1"/>
          </p:nvPr>
        </p:nvSpPr>
        <p:spPr>
          <a:xfrm>
            <a:off x="631280" y="1276350"/>
            <a:ext cx="1905000" cy="3286125"/>
          </a:xfrm>
          <a:ln w="38100">
            <a:noFill/>
            <a:miter lim="800000"/>
          </a:ln>
        </p:spPr>
        <p:txBody>
          <a:bodyPr vert="horz" rtlCol="0"/>
          <a:lstStyle/>
          <a:p>
            <a:r>
              <a:rPr lang="en-US" dirty="0"/>
              <a:t>Click icon to add picture</a:t>
            </a:r>
          </a:p>
        </p:txBody>
      </p:sp>
      <p:sp>
        <p:nvSpPr>
          <p:cNvPr id="6" name="Picture Placeholder 2">
            <a:extLst>
              <a:ext uri="{DB509541-BB1B-4F55-9D17-642E3019CC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1940DB-F4C5-49CB-9E62-26C17DB67687}"/>
              </a:ext>
            </a:extLst>
          </p:cNvPr>
          <p:cNvSpPr>
            <a:spLocks noGrp="1"/>
          </p:cNvSpPr>
          <p:nvPr>
            <p:ph type="pic" idx="2"/>
          </p:nvPr>
        </p:nvSpPr>
        <p:spPr>
          <a:xfrm>
            <a:off x="2607379" y="1276350"/>
            <a:ext cx="1905000" cy="3286125"/>
          </a:xfrm>
          <a:ln w="38100">
            <a:noFill/>
            <a:miter lim="800000"/>
          </a:ln>
        </p:spPr>
        <p:txBody>
          <a:bodyPr vert="horz" rtlCol="0"/>
          <a:lstStyle/>
          <a:p>
            <a:r>
              <a:rPr lang="en-US" dirty="0"/>
              <a:t>Click icon to add picture</a:t>
            </a:r>
          </a:p>
        </p:txBody>
      </p:sp>
      <p:sp>
        <p:nvSpPr>
          <p:cNvPr id="7" name="Picture Placeholder 2">
            <a:extLst>
              <a:ext uri="{6DCB28E3-80CC-4200-9BBE-ABC0660ED3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CE83F2-AAFD-41BF-B1BF-0286B9B09AA3}"/>
              </a:ext>
            </a:extLst>
          </p:cNvPr>
          <p:cNvSpPr>
            <a:spLocks noGrp="1"/>
          </p:cNvSpPr>
          <p:nvPr>
            <p:ph type="pic" idx="3"/>
          </p:nvPr>
        </p:nvSpPr>
        <p:spPr>
          <a:xfrm>
            <a:off x="4610259" y="1276350"/>
            <a:ext cx="1905000" cy="3286125"/>
          </a:xfrm>
          <a:ln w="38100">
            <a:noFill/>
            <a:miter lim="800000"/>
          </a:ln>
        </p:spPr>
        <p:txBody>
          <a:bodyPr vert="horz" rtlCol="0"/>
          <a:lstStyle/>
          <a:p>
            <a:r>
              <a:rPr lang="en-US" dirty="0"/>
              <a:t>Click icon to add picture</a:t>
            </a:r>
          </a:p>
        </p:txBody>
      </p:sp>
      <p:sp>
        <p:nvSpPr>
          <p:cNvPr id="8" name="Picture Placeholder 2">
            <a:extLst>
              <a:ext uri="{5A44E1DA-2488-4EB7-92AB-D72AAA3F19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FFAB12-D35B-453B-9CA9-3EF87650B46E}"/>
              </a:ext>
            </a:extLst>
          </p:cNvPr>
          <p:cNvSpPr>
            <a:spLocks noGrp="1"/>
          </p:cNvSpPr>
          <p:nvPr>
            <p:ph type="pic" idx="4"/>
          </p:nvPr>
        </p:nvSpPr>
        <p:spPr>
          <a:xfrm>
            <a:off x="6629080" y="1276350"/>
            <a:ext cx="1905000" cy="3286125"/>
          </a:xfrm>
          <a:ln w="38100">
            <a:noFill/>
            <a:miter lim="800000"/>
          </a:ln>
        </p:spPr>
        <p:txBody>
          <a:bodyPr vert="horz" rtlCol="0"/>
          <a:lstStyle/>
          <a:p>
            <a:r>
              <a:rPr lang="en-US" dirty="0"/>
              <a:t>Click icon to add picture</a:t>
            </a:r>
          </a:p>
        </p:txBody>
      </p:sp>
      <p:sp>
        <p:nvSpPr>
          <p:cNvPr id="9" name="Slide Number Placeholder 4">
            <a:extLst>
              <a:ext uri="{334A06A8-0FAE-4EAC-8FB1-1AA5104301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A83DDE-AC1A-4224-BEB0-BAC6BF6BB769}"/>
              </a:ext>
            </a:extLst>
          </p:cNvPr>
          <p:cNvSpPr>
            <a:spLocks noGrp="1"/>
          </p:cNvSpPr>
          <p:nvPr>
            <p:ph type="sldNum" sz="quarter" idx="12"/>
          </p:nvPr>
        </p:nvSpPr>
        <p:spPr/>
        <p:txBody>
          <a:bodyPr vert="horz" rtlCol="0"/>
          <a:lstStyle>
            <a:lvl1pPr lvl="0"/>
          </a:lstStyle>
          <a:p>
            <a:r>
              <a:rPr lang="en-US" dirty="0"/>
              <a:t>&lt;#&gt;</a:t>
            </a:r>
          </a:p>
        </p:txBody>
      </p:sp>
      <p:sp>
        <p:nvSpPr>
          <p:cNvPr id="10" name="Footer Placeholder 3">
            <a:extLst>
              <a:ext uri="{E00FB207-B038-4720-A1C6-5844D47C82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819F56-32B9-4DCA-8EB5-CC25D2B2E6B4}"/>
              </a:ext>
            </a:extLst>
          </p:cNvPr>
          <p:cNvSpPr>
            <a:spLocks noGrp="1"/>
          </p:cNvSpPr>
          <p:nvPr>
            <p:ph type="ftr" sz="quarter" idx="11"/>
          </p:nvPr>
        </p:nvSpPr>
        <p:spPr/>
        <p:txBody>
          <a:bodyPr vert="horz" rtlCol="0"/>
          <a:lstStyle>
            <a:lvl1pPr lvl="0"/>
          </a:lstStyle>
          <a:p>
            <a:r>
              <a:rPr lang="en-US" dirty="0"/>
              <a:t>Footer</a:t>
            </a:r>
          </a:p>
        </p:txBody>
      </p:sp>
      <p:sp>
        <p:nvSpPr>
          <p:cNvPr id="11" name="Date Placeholder 1">
            <a:extLst>
              <a:ext uri="{A9CFFE06-C9F0-4A9C-BFC4-B6F0418E6F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0DE11F-8ABB-4A5F-B320-734034E89868}"/>
              </a:ext>
            </a:extLst>
          </p:cNvPr>
          <p:cNvSpPr>
            <a:spLocks noGrp="1"/>
          </p:cNvSpPr>
          <p:nvPr>
            <p:ph type="dt" sz="half" idx="10"/>
          </p:nvPr>
        </p:nvSpPr>
        <p:spPr/>
        <p:txBody>
          <a:bodyPr vert="horz" rtlCol="0"/>
          <a:lstStyle>
            <a:lvl1pPr lvl="0"/>
          </a:lstStyle>
          <a:p>
            <a:r>
              <a:rPr lang="en-US" dirty="0"/>
              <a:t>Date</a:t>
            </a:r>
          </a:p>
        </p:txBody>
      </p:sp>
    </p:spTree>
    <p:custDataLst>
      <p:tags r:id="rId1"/>
    </p:custDataLst>
    <p:extLst>
      <p:ext uri="{C6B19968-0C59-4EC9-9FB6-CD540BA89B8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a:extLst>
              <a:ext uri="{9FC03640-1762-49DB-9BAF-B8FD60C96B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16AA5D-D276-4ACA-A35D-87E997044917}"/>
              </a:ext>
            </a:extLst>
          </p:cNvPr>
          <p:cNvSpPr>
            <a:spLocks noGrp="1"/>
          </p:cNvSpPr>
          <p:nvPr>
            <p:ph/>
          </p:nvPr>
        </p:nvSpPr>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85F44711-C482-4959-BBFB-289FE18928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7C8ADF-51C4-4E82-BC7E-2255B2FFDBAE}"/>
              </a:ext>
            </a:extLst>
          </p:cNvPr>
          <p:cNvSpPr>
            <a:spLocks noGrp="1"/>
          </p:cNvSpPr>
          <p:nvPr>
            <p:ph type="title" idx="1"/>
          </p:nvPr>
        </p:nvSpPr>
        <p:spPr/>
        <p:txBody>
          <a:bodyPr vert="horz" rtlCol="0"/>
          <a:lstStyle>
            <a:lvl1pPr lvl="0"/>
          </a:lstStyle>
          <a:p>
            <a:r>
              <a:rPr lang="en-US" dirty="0"/>
              <a:t>Click to edit Master title style</a:t>
            </a:r>
          </a:p>
        </p:txBody>
      </p:sp>
      <p:pic>
        <p:nvPicPr>
          <p:cNvPr id="4" name="Picture 3">
            <a:extLst>
              <a:ext uri="{6AEB5BED-590F-417C-8820-7D71615228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17F82F-3508-4B04-884A-6A7F0AB6D488}"/>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pic>
        <p:nvPicPr>
          <p:cNvPr id="5" name="Picture 4">
            <a:extLst>
              <a:ext uri="{12175D9C-7952-4402-838D-347F0F0620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0CA96A-6A07-409B-8D4A-F3676AB08040}"/>
              </a:ext>
            </a:extLst>
          </p:cNvPr>
          <p:cNvPicPr>
            <a:picLocks noChangeAspect="1"/>
          </p:cNvPicPr>
          <p:nvPr/>
        </p:nvPicPr>
        <p:blipFill>
          <a:blip r:embed="rId2"/>
          <a:srcRect l="750"/>
          <a:stretch>
            <a:fillRect/>
          </a:stretch>
        </p:blipFill>
        <p:spPr>
          <a:xfrm>
            <a:off x="5853690" y="0"/>
            <a:ext cx="3290309" cy="660991"/>
          </a:xfrm>
          <a:prstGeom prst="rect">
            <a:avLst/>
          </a:prstGeom>
          <a:noFill/>
        </p:spPr>
      </p:pic>
      <p:cxnSp>
        <p:nvCxnSpPr>
          <p:cNvPr id="6" name="Straight Connector 4">
            <a:extLst>
              <a:ext uri="{6D473636-4FFB-4BE1-BA7D-B44A05D162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45998D-335C-4057-B679-9FBBD3064FFC}"/>
              </a:ext>
            </a:extLst>
          </p:cNvPr>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a:extLst>
              <a:ext uri="{4ED3E233-167B-4CF9-81AC-4C64CB69D5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67D642-1AD5-4F21-9FDD-8B43400B03D2}"/>
              </a:ext>
            </a:extLst>
          </p:cNvPr>
          <p:cNvSpPr>
            <a:spLocks noGrp="1"/>
          </p:cNvSpPr>
          <p:nvPr>
            <p:ph type="sldNum" sz="quarter" idx="12"/>
          </p:nvPr>
        </p:nvSpPr>
        <p:spPr/>
        <p:txBody>
          <a:bodyPr vert="horz" rtlCol="0"/>
          <a:lstStyle>
            <a:lvl1pPr lvl="0"/>
          </a:lstStyle>
          <a:p>
            <a:r>
              <a:rPr lang="en-US" dirty="0"/>
              <a:t>&lt;#&gt;</a:t>
            </a:r>
          </a:p>
        </p:txBody>
      </p:sp>
      <p:sp>
        <p:nvSpPr>
          <p:cNvPr id="8" name="Footer Placeholder 3">
            <a:extLst>
              <a:ext uri="{FACAF290-1FB5-44D8-9206-922C8128BF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C18231-F3CA-49CC-A34A-DACB935AC0ED}"/>
              </a:ext>
            </a:extLst>
          </p:cNvPr>
          <p:cNvSpPr>
            <a:spLocks noGrp="1"/>
          </p:cNvSpPr>
          <p:nvPr>
            <p:ph type="ftr" sz="quarter" idx="11"/>
          </p:nvPr>
        </p:nvSpPr>
        <p:spPr/>
        <p:txBody>
          <a:bodyPr vert="horz" rtlCol="0"/>
          <a:lstStyle>
            <a:lvl1pPr lvl="0"/>
          </a:lstStyle>
          <a:p>
            <a:r>
              <a:rPr lang="en-US" dirty="0"/>
              <a:t>Footer</a:t>
            </a:r>
          </a:p>
        </p:txBody>
      </p:sp>
      <p:sp>
        <p:nvSpPr>
          <p:cNvPr id="9" name="Date Placeholder 1">
            <a:extLst>
              <a:ext uri="{5C6ED3CE-0538-42A6-8465-7BCFCE511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7571EC-DCE4-41A7-A067-BF76E79B6CE1}"/>
              </a:ext>
            </a:extLst>
          </p:cNvPr>
          <p:cNvSpPr>
            <a:spLocks noGrp="1"/>
          </p:cNvSpPr>
          <p:nvPr>
            <p:ph type="dt" sz="half" idx="10"/>
          </p:nvPr>
        </p:nvSpPr>
        <p:spPr/>
        <p:txBody>
          <a:bodyPr vert="horz" rtlCol="0"/>
          <a:lstStyle>
            <a:lvl1pPr lvl="0"/>
          </a:lstStyle>
          <a:p>
            <a:r>
              <a:rPr lang="en-US" dirty="0"/>
              <a:t>Date</a:t>
            </a:r>
          </a:p>
        </p:txBody>
      </p:sp>
    </p:spTree>
    <p:extLst>
      <p:ext uri="{1E9890B0-6FE2-4ABD-A595-C166E76CFE7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a:extLst>
              <a:ext uri="{AEEB307E-D98E-4B2F-B68D-F31813AA94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09FEAA-CBA0-4067-817E-3B669C15CB9F}"/>
              </a:ext>
            </a:extLst>
          </p:cNvPr>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a:extLst>
              <a:ext uri="{6583C4C5-675C-4729-A155-34F85368E2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D2FA01-B3D7-4AC4-82D0-954D45C45FF2}"/>
              </a:ext>
            </a:extLst>
          </p:cNvPr>
          <p:cNvSpPr>
            <a:spLocks noGrp="1"/>
          </p:cNvSpPr>
          <p:nvPr>
            <p:ph type="title"/>
          </p:nvPr>
        </p:nvSpPr>
        <p:spPr>
          <a:xfrm>
            <a:off x="828675" y="2773762"/>
            <a:ext cx="7480300" cy="626001"/>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a:extLst>
              <a:ext uri="{E70DF107-21B4-4758-9FA5-00D074407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5EE044-DC41-4F67-AFB0-45285BFFB334}"/>
              </a:ext>
            </a:extLst>
          </p:cNvPr>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a:extLst>
              <a:ext uri="{B4457569-655F-4F44-8D94-D06C524018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D8BA98-0405-4A51-8E70-58593E69410E}"/>
              </a:ext>
            </a:extLst>
          </p:cNvPr>
          <p:cNvSpPr>
            <a:spLocks noGrp="1"/>
          </p:cNvSpPr>
          <p:nvPr>
            <p:ph type="sldNum" sz="quarter" idx="12"/>
          </p:nvPr>
        </p:nvSpPr>
        <p:spPr/>
        <p:txBody>
          <a:bodyPr vert="horz" rtlCol="0"/>
          <a:lstStyle>
            <a:lvl1pPr lvl="0"/>
          </a:lstStyle>
          <a:p>
            <a:r>
              <a:rPr lang="en-US" dirty="0"/>
              <a:t>&lt;#&gt;</a:t>
            </a:r>
          </a:p>
        </p:txBody>
      </p:sp>
      <p:sp>
        <p:nvSpPr>
          <p:cNvPr id="6" name="Footer Placeholder 4">
            <a:extLst>
              <a:ext uri="{8E1DC985-7D71-4437-8080-70AA2CB61A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4F286E-7AF8-440D-AF7B-42BFCD49E3CD}"/>
              </a:ext>
            </a:extLst>
          </p:cNvPr>
          <p:cNvSpPr>
            <a:spLocks noGrp="1"/>
          </p:cNvSpPr>
          <p:nvPr>
            <p:ph type="ftr" sz="quarter" idx="11"/>
          </p:nvPr>
        </p:nvSpPr>
        <p:spPr/>
        <p:txBody>
          <a:bodyPr vert="horz" rtlCol="0"/>
          <a:lstStyle>
            <a:lvl1pPr lvl="0"/>
          </a:lstStyle>
          <a:p>
            <a:r>
              <a:rPr lang="en-US" dirty="0"/>
              <a:t>Footer</a:t>
            </a:r>
          </a:p>
        </p:txBody>
      </p:sp>
      <p:sp>
        <p:nvSpPr>
          <p:cNvPr id="7" name="Date Placeholder 3">
            <a:extLst>
              <a:ext uri="{10C04EE3-249F-4029-A377-321F364F40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1FF6BE-6940-42F4-95F9-78EAD5F95FF3}"/>
              </a:ext>
            </a:extLst>
          </p:cNvPr>
          <p:cNvSpPr>
            <a:spLocks noGrp="1"/>
          </p:cNvSpPr>
          <p:nvPr>
            <p:ph type="dt" sz="half" idx="10"/>
          </p:nvPr>
        </p:nvSpPr>
        <p:spPr/>
        <p:txBody>
          <a:bodyPr vert="horz" rtlCol="0"/>
          <a:lstStyle>
            <a:lvl1pPr lvl="0"/>
          </a:lstStyle>
          <a:p>
            <a:r>
              <a:rPr lang="en-US" dirty="0"/>
              <a:t>Date</a:t>
            </a:r>
          </a:p>
        </p:txBody>
      </p:sp>
      <p:pic>
        <p:nvPicPr>
          <p:cNvPr id="8" name="Picture 7">
            <a:extLst>
              <a:ext uri="{384D0560-BC91-4CCE-B154-2F65D44ADF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FF5843-01FE-4CAD-A8CF-ED7702A55341}"/>
              </a:ext>
            </a:extLst>
          </p:cNvPr>
          <p:cNvPicPr>
            <a:picLocks noChangeAspect="1"/>
          </p:cNvPicPr>
          <p:nvPr/>
        </p:nvPicPr>
        <p:blipFill>
          <a:blip r:embed="rId3"/>
          <a:srcRect l="410"/>
          <a:stretch>
            <a:fillRect/>
          </a:stretch>
        </p:blipFill>
        <p:spPr>
          <a:xfrm>
            <a:off x="2812066" y="403571"/>
            <a:ext cx="6331932" cy="1173506"/>
          </a:xfrm>
          <a:prstGeom prst="rect">
            <a:avLst/>
          </a:prstGeom>
          <a:noFill/>
        </p:spPr>
      </p:pic>
    </p:spTree>
    <p:custDataLst>
      <p:tags r:id="rId1"/>
    </p:custDataLst>
    <p:extLst>
      <p:ext uri="{D548D2E7-A12C-40CD-B251-27C8EA76D60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a:extLst>
              <a:ext uri="{D30515FE-F847-4E5D-BC67-EA81B8433F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F61530-E78C-4BEE-A19D-4B122913653E}"/>
              </a:ext>
            </a:extLst>
          </p:cNvPr>
          <p:cNvSpPr>
            <a:spLocks noGrp="1"/>
          </p:cNvSpPr>
          <p:nvPr>
            <p:ph/>
          </p:nvPr>
        </p:nvSpPr>
        <p:spPr>
          <a:xfrm>
            <a:off x="5805404" y="571500"/>
            <a:ext cx="2971800" cy="4002424"/>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DD005463-4952-4FFB-8E84-36DD6EAC4B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D5F928-9388-4103-ADB1-A7117BEC04C8}"/>
              </a:ext>
            </a:extLst>
          </p:cNvPr>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a:extLst>
              <a:ext uri="{3A4262C9-D125-4890-B42C-D6931BE5CB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F21916-2C37-4503-A604-51FC2E883135}"/>
              </a:ext>
            </a:extLst>
          </p:cNvPr>
          <p:cNvSpPr>
            <a:spLocks noGrp="1"/>
          </p:cNvSpPr>
          <p:nvPr>
            <p:ph idx="2"/>
          </p:nvPr>
        </p:nvSpPr>
        <p:spPr>
          <a:xfrm>
            <a:off x="352425" y="571500"/>
            <a:ext cx="2971800" cy="4002424"/>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135C5F68-FA80-4CD6-A9A2-432121BC32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7D8924-0872-4EC2-B51C-08913233CB77}"/>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8908982D-7C0B-41AC-B8E5-0433F0E361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FD1640-AC33-4ECE-8B47-B5D94E283967}"/>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7" name="Rectangle 6">
            <a:extLst>
              <a:ext uri="{42AE1BA1-C01D-48F7-9F68-8CBA2040B3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F3D9AA-9AEE-4559-BC43-54D845E67849}"/>
              </a:ext>
            </a:extLst>
          </p:cNvPr>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a:extLst>
              <a:ext uri="{1EC71B61-8D41-4405-A9D9-4B09D49100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994CB0-0823-48C1-A5F6-10E685038EBF}"/>
              </a:ext>
            </a:extLst>
          </p:cNvPr>
          <p:cNvSpPr>
            <a:spLocks noGrp="1"/>
          </p:cNvSpPr>
          <p:nvPr>
            <p:ph type="sldNum" sz="quarter" idx="12"/>
          </p:nvPr>
        </p:nvSpPr>
        <p:spPr/>
        <p:txBody>
          <a:bodyPr vert="horz" rtlCol="0"/>
          <a:lstStyle>
            <a:lvl1pPr lvl="0"/>
          </a:lstStyle>
          <a:p>
            <a:r>
              <a:rPr lang="en-US" dirty="0"/>
              <a:t>&lt;#&gt;</a:t>
            </a:r>
          </a:p>
        </p:txBody>
      </p:sp>
      <p:sp>
        <p:nvSpPr>
          <p:cNvPr id="9" name="Footer Placeholder 5">
            <a:extLst>
              <a:ext uri="{F660D64F-7460-48D9-B794-6F7534C944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894724-8D10-45D9-BC20-659C29F6A734}"/>
              </a:ext>
            </a:extLst>
          </p:cNvPr>
          <p:cNvSpPr>
            <a:spLocks noGrp="1"/>
          </p:cNvSpPr>
          <p:nvPr>
            <p:ph type="ftr" sz="quarter" idx="11"/>
          </p:nvPr>
        </p:nvSpPr>
        <p:spPr/>
        <p:txBody>
          <a:bodyPr vert="horz" rtlCol="0"/>
          <a:lstStyle>
            <a:lvl1pPr lvl="0"/>
          </a:lstStyle>
          <a:p>
            <a:r>
              <a:rPr lang="en-US" dirty="0"/>
              <a:t>Footer</a:t>
            </a:r>
          </a:p>
        </p:txBody>
      </p:sp>
      <p:sp>
        <p:nvSpPr>
          <p:cNvPr id="10" name="Date Placeholder 4">
            <a:extLst>
              <a:ext uri="{97DC8D4F-8E83-47A5-A030-427B08EA17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DE51ED-CBAA-4CF7-A15F-30E7FD7F315F}"/>
              </a:ext>
            </a:extLst>
          </p:cNvPr>
          <p:cNvSpPr>
            <a:spLocks noGrp="1"/>
          </p:cNvSpPr>
          <p:nvPr>
            <p:ph type="dt" sz="half" idx="10"/>
          </p:nvPr>
        </p:nvSpPr>
        <p:spPr/>
        <p:txBody>
          <a:bodyPr vert="horz" rtlCol="0"/>
          <a:lstStyle>
            <a:lvl1pPr lvl="0"/>
          </a:lstStyle>
          <a:p>
            <a:r>
              <a:rPr lang="en-US" dirty="0"/>
              <a:t>Date</a:t>
            </a:r>
          </a:p>
        </p:txBody>
      </p:sp>
    </p:spTree>
    <p:extLst>
      <p:ext uri="{3A57A8DE-06EB-4390-B211-F9EDC08AC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a:extLst>
              <a:ext uri="{D0B4FEEC-E1ED-448F-AED9-FA80F637CB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9F9B70-1466-45A8-A5B3-F2349C60DC90}"/>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3" name="Picture 2">
            <a:extLst>
              <a:ext uri="{783EFFAB-E750-44B0-AAE6-C6D5E883B5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E43BDE-BD11-4CFB-8F78-4B375FC5EB63}"/>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4" name="Title 1">
            <a:extLst>
              <a:ext uri="{004FF76C-5430-401E-856F-C541EFC5F1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5A1BA3-87F9-47A1-8B23-D78756F0AA82}"/>
              </a:ext>
            </a:extLst>
          </p:cNvPr>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a:extLst>
              <a:ext uri="{854A8FB8-7908-4C4A-9174-3C8070267E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BABA40-58DB-4400-AB84-24DA029582E5}"/>
              </a:ext>
            </a:extLst>
          </p:cNvPr>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78981808-7E91-4E2C-A79F-9BAD029A5F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7BE667-29B3-45B0-BDF6-B92B0AD44FF3}"/>
              </a:ext>
            </a:extLst>
          </p:cNvPr>
          <p:cNvSpPr>
            <a:spLocks noGrp="1"/>
          </p:cNvSpPr>
          <p:nvPr>
            <p:ph idx="2"/>
          </p:nvPr>
        </p:nvSpPr>
        <p:spPr>
          <a:xfrm>
            <a:off x="542925" y="1234290"/>
            <a:ext cx="2857500" cy="3259923"/>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3AE11BBC-9337-48E0-A75B-BA63F4741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BD0A93-12B2-4121-A845-E39A358B4124}"/>
              </a:ext>
            </a:extLst>
          </p:cNvPr>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a:extLst>
              <a:ext uri="{76E64E55-1797-40CE-BC58-2629FE8D7E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23481F-1B8E-4B47-8236-946C1FB42B83}"/>
              </a:ext>
            </a:extLst>
          </p:cNvPr>
          <p:cNvSpPr>
            <a:spLocks noGrp="1"/>
          </p:cNvSpPr>
          <p:nvPr>
            <p:ph idx="4"/>
          </p:nvPr>
        </p:nvSpPr>
        <p:spPr>
          <a:xfrm>
            <a:off x="5762625" y="1233866"/>
            <a:ext cx="2862083" cy="32575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7FE7E6DD-05F2-45E9-894E-D76730A8DE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02221E-CA91-49EF-8D65-0B498E7E8F0E}"/>
              </a:ext>
            </a:extLst>
          </p:cNvPr>
          <p:cNvSpPr>
            <a:spLocks noGrp="1"/>
          </p:cNvSpPr>
          <p:nvPr>
            <p:ph type="sldNum" sz="quarter" idx="12"/>
          </p:nvPr>
        </p:nvSpPr>
        <p:spPr/>
        <p:txBody>
          <a:bodyPr vert="horz" rtlCol="0"/>
          <a:lstStyle>
            <a:lvl1pPr lvl="0"/>
          </a:lstStyle>
          <a:p>
            <a:r>
              <a:rPr lang="en-US" dirty="0"/>
              <a:t>&lt;#&gt;</a:t>
            </a:r>
          </a:p>
        </p:txBody>
      </p:sp>
      <p:sp>
        <p:nvSpPr>
          <p:cNvPr id="10" name="Footer Placeholder 5">
            <a:extLst>
              <a:ext uri="{AE8F90A9-F749-4A45-8FF6-1E6BA9A65E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C8D6B6-ECF0-461F-AD6D-98CEEA8C54A4}"/>
              </a:ext>
            </a:extLst>
          </p:cNvPr>
          <p:cNvSpPr>
            <a:spLocks noGrp="1"/>
          </p:cNvSpPr>
          <p:nvPr>
            <p:ph type="ftr" sz="quarter" idx="11"/>
          </p:nvPr>
        </p:nvSpPr>
        <p:spPr/>
        <p:txBody>
          <a:bodyPr vert="horz" rtlCol="0"/>
          <a:lstStyle>
            <a:lvl1pPr lvl="0"/>
          </a:lstStyle>
          <a:p>
            <a:r>
              <a:rPr lang="en-US" dirty="0"/>
              <a:t>Footer</a:t>
            </a:r>
          </a:p>
        </p:txBody>
      </p:sp>
      <p:sp>
        <p:nvSpPr>
          <p:cNvPr id="11" name="Date Placeholder 4">
            <a:extLst>
              <a:ext uri="{D355D038-8F7D-4B60-A24C-FA644C8952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42DD89-13C3-445E-BC88-B5759CF81448}"/>
              </a:ext>
            </a:extLst>
          </p:cNvPr>
          <p:cNvSpPr>
            <a:spLocks noGrp="1"/>
          </p:cNvSpPr>
          <p:nvPr>
            <p:ph type="dt" sz="half" idx="10"/>
          </p:nvPr>
        </p:nvSpPr>
        <p:spPr/>
        <p:txBody>
          <a:bodyPr vert="horz" rtlCol="0"/>
          <a:lstStyle>
            <a:lvl1pPr lvl="0"/>
          </a:lstStyle>
          <a:p>
            <a:r>
              <a:rPr lang="en-US" dirty="0"/>
              <a:t>Date</a:t>
            </a:r>
          </a:p>
        </p:txBody>
      </p:sp>
    </p:spTree>
    <p:extLst>
      <p:ext uri="{3C92EDB3-67D1-4520-A5D3-A2574D47157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2A8CE447-EC37-4996-A366-D7B1CF5BB3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D7FD19-85E9-4EB3-BBCF-48743A0B3B14}"/>
              </a:ext>
            </a:extLst>
          </p:cNvPr>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a:extLst>
              <a:ext uri="{48376182-1DBD-4019-8FD6-E9070220314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FE292D-C890-4D32-8834-E96C9FF65FE9}"/>
              </a:ext>
            </a:extLst>
          </p:cNvPr>
          <p:cNvSpPr>
            <a:spLocks noGrp="1"/>
          </p:cNvSpPr>
          <p:nvPr>
            <p:ph type="sldNum" sz="quarter" idx="12"/>
          </p:nvPr>
        </p:nvSpPr>
        <p:spPr/>
        <p:txBody>
          <a:bodyPr vert="horz" rtlCol="0"/>
          <a:lstStyle>
            <a:lvl1pPr lvl="0"/>
          </a:lstStyle>
          <a:p>
            <a:r>
              <a:rPr lang="en-US" dirty="0"/>
              <a:t>&lt;#&gt;</a:t>
            </a:r>
          </a:p>
        </p:txBody>
      </p:sp>
      <p:sp>
        <p:nvSpPr>
          <p:cNvPr id="4" name="Footer Placeholder 2">
            <a:extLst>
              <a:ext uri="{4DB3E637-DEEE-4E9A-A4CD-470C930F3B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EE668F-A679-43B5-9151-68006A42625B}"/>
              </a:ext>
            </a:extLst>
          </p:cNvPr>
          <p:cNvSpPr>
            <a:spLocks noGrp="1"/>
          </p:cNvSpPr>
          <p:nvPr>
            <p:ph type="ftr" sz="quarter" idx="11"/>
          </p:nvPr>
        </p:nvSpPr>
        <p:spPr/>
        <p:txBody>
          <a:bodyPr vert="horz" rtlCol="0"/>
          <a:lstStyle>
            <a:lvl1pPr lvl="0"/>
          </a:lstStyle>
          <a:p>
            <a:r>
              <a:rPr lang="en-US" dirty="0"/>
              <a:t>Footer</a:t>
            </a:r>
          </a:p>
        </p:txBody>
      </p:sp>
      <p:sp>
        <p:nvSpPr>
          <p:cNvPr id="5" name="Date Placeholder 1">
            <a:extLst>
              <a:ext uri="{A0B7E6DD-887A-4CB3-BBC2-9F09AF5C1F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3EEF1F-657D-4A95-BB09-F8F3FD4FA6B8}"/>
              </a:ext>
            </a:extLst>
          </p:cNvPr>
          <p:cNvSpPr>
            <a:spLocks noGrp="1"/>
          </p:cNvSpPr>
          <p:nvPr>
            <p:ph type="dt" sz="half" idx="10"/>
          </p:nvPr>
        </p:nvSpPr>
        <p:spPr/>
        <p:txBody>
          <a:bodyPr vert="horz" rtlCol="0"/>
          <a:lstStyle>
            <a:lvl1pPr lvl="0"/>
          </a:lstStyle>
          <a:p>
            <a:r>
              <a:rPr lang="en-US" dirty="0"/>
              <a:t>Date</a:t>
            </a:r>
          </a:p>
        </p:txBody>
      </p:sp>
      <p:pic>
        <p:nvPicPr>
          <p:cNvPr id="6" name="Picture 5">
            <a:extLst>
              <a:ext uri="{5F1A6B5C-BE2A-481E-828A-7442A6A5E9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B7DFF3-E484-418E-8C54-4B89B2EAAB84}"/>
              </a:ext>
            </a:extLst>
          </p:cNvPr>
          <p:cNvPicPr>
            <a:picLocks noChangeAspect="1"/>
          </p:cNvPicPr>
          <p:nvPr/>
        </p:nvPicPr>
        <p:blipFill>
          <a:blip r:embed="rId2"/>
          <a:srcRect l="410"/>
          <a:stretch>
            <a:fillRect/>
          </a:stretch>
        </p:blipFill>
        <p:spPr>
          <a:xfrm flipV="1">
            <a:off x="2812066" y="3724275"/>
            <a:ext cx="6331932" cy="1173506"/>
          </a:xfrm>
          <a:prstGeom prst="rect">
            <a:avLst/>
          </a:prstGeom>
          <a:noFill/>
        </p:spPr>
      </p:pic>
      <p:pic>
        <p:nvPicPr>
          <p:cNvPr id="7" name="Picture 6">
            <a:extLst>
              <a:ext uri="{7E25749B-69D4-400F-A656-0FA7DD2E70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C13731-9F52-4518-BF5B-8F58146CDF9E}"/>
              </a:ext>
            </a:extLst>
          </p:cNvPr>
          <p:cNvPicPr>
            <a:picLocks noChangeAspect="1"/>
          </p:cNvPicPr>
          <p:nvPr/>
        </p:nvPicPr>
        <p:blipFill>
          <a:blip r:embed="rId2"/>
          <a:srcRect l="410"/>
          <a:stretch>
            <a:fillRect/>
          </a:stretch>
        </p:blipFill>
        <p:spPr>
          <a:xfrm flipH="1">
            <a:off x="0" y="219075"/>
            <a:ext cx="6331932" cy="1173506"/>
          </a:xfrm>
          <a:prstGeom prst="rect">
            <a:avLst/>
          </a:prstGeom>
          <a:noFill/>
        </p:spPr>
      </p:pic>
    </p:spTree>
    <p:extLst>
      <p:ext uri="{7EE5B1FD-D3DB-4C13-817A-5417B8AF685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73E9637A-DD2A-4094-ACD2-0F71C106DB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EC4845-640B-42AD-AB9C-752CEF95DB78}"/>
              </a:ext>
            </a:extLst>
          </p:cNvPr>
          <p:cNvSpPr>
            <a:spLocks noGrp="1"/>
          </p:cNvSpPr>
          <p:nvPr>
            <p:ph type="sldNum" sz="quarter" idx="12"/>
          </p:nvPr>
        </p:nvSpPr>
        <p:spPr/>
        <p:txBody>
          <a:bodyPr vert="horz" rtlCol="0"/>
          <a:lstStyle>
            <a:lvl1pPr lvl="0"/>
          </a:lstStyle>
          <a:p>
            <a:r>
              <a:rPr lang="en-US" dirty="0"/>
              <a:t>&lt;#&gt;</a:t>
            </a:r>
          </a:p>
        </p:txBody>
      </p:sp>
      <p:sp>
        <p:nvSpPr>
          <p:cNvPr id="3" name="Footer Placeholder 2">
            <a:extLst>
              <a:ext uri="{54692F94-F37C-4636-9E4A-2E56ED5281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D90BEB-48E2-4619-93BE-D354F7264147}"/>
              </a:ext>
            </a:extLst>
          </p:cNvPr>
          <p:cNvSpPr>
            <a:spLocks noGrp="1"/>
          </p:cNvSpPr>
          <p:nvPr>
            <p:ph type="ftr" sz="quarter" idx="11"/>
          </p:nvPr>
        </p:nvSpPr>
        <p:spPr/>
        <p:txBody>
          <a:bodyPr vert="horz" rtlCol="0"/>
          <a:lstStyle>
            <a:lvl1pPr lvl="0"/>
          </a:lstStyle>
          <a:p>
            <a:r>
              <a:rPr lang="en-US" dirty="0"/>
              <a:t>Footer</a:t>
            </a:r>
          </a:p>
        </p:txBody>
      </p:sp>
      <p:sp>
        <p:nvSpPr>
          <p:cNvPr id="4" name="Date Placeholder 1">
            <a:extLst>
              <a:ext uri="{C4BD8214-5997-4496-A7E2-52D8350EC1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565AD8-60EB-4CEB-90E5-BFD7FB3DA90E}"/>
              </a:ext>
            </a:extLst>
          </p:cNvPr>
          <p:cNvSpPr>
            <a:spLocks noGrp="1"/>
          </p:cNvSpPr>
          <p:nvPr>
            <p:ph type="dt" sz="half" idx="10"/>
          </p:nvPr>
        </p:nvSpPr>
        <p:spPr/>
        <p:txBody>
          <a:bodyPr vert="horz" rtlCol="0"/>
          <a:lstStyle>
            <a:lvl1pPr lvl="0"/>
          </a:lstStyle>
          <a:p>
            <a:r>
              <a:rPr lang="en-US" dirty="0"/>
              <a:t>Date</a:t>
            </a:r>
          </a:p>
        </p:txBody>
      </p:sp>
      <p:pic>
        <p:nvPicPr>
          <p:cNvPr id="5" name="Picture 4">
            <a:extLst>
              <a:ext uri="{6AD7D3EB-0013-417C-A66E-02B6A5022F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9837A2-47B3-46CC-98A3-D5AABF9820F0}"/>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DF769556-FECC-4865-8250-E870842B2D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371DD6-84D4-44C5-B2B2-5DCCFE97F70A}"/>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D45E6A18-CC92-48C2-A0EF-4B614BA6B48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a:extLst>
              <a:ext uri="{BFF1C4CF-19EA-4FB6-8B52-847B27D238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15F1FA-CD82-4010-B5A6-9091A1EF21D7}"/>
              </a:ext>
            </a:extLst>
          </p:cNvPr>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a:extLst>
              <a:ext uri="{C72102DF-A301-4DA7-AD83-2BC965B6B5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8C4575-63AB-4EC6-A793-A20518FA96AC}"/>
              </a:ext>
            </a:extLst>
          </p:cNvPr>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a:extLst>
              <a:ext uri="{658F38BE-3709-47FA-8FA2-0A87BB78A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5D961A-0301-45C8-9C31-5E04A405B775}"/>
              </a:ext>
            </a:extLst>
          </p:cNvPr>
          <p:cNvSpPr>
            <a:spLocks noGrp="1"/>
          </p:cNvSpPr>
          <p:nvPr>
            <p:ph type="title"/>
          </p:nvPr>
        </p:nvSpPr>
        <p:spPr>
          <a:xfrm>
            <a:off x="3445407" y="314325"/>
            <a:ext cx="5127093" cy="1000125"/>
          </a:xfrm>
          <a:prstGeom prst="rect">
            <a:avLst/>
          </a:prstGeom>
        </p:spPr>
        <p:txBody>
          <a:bodyPr vert="horz" rtlCol="0"/>
          <a:lstStyle>
            <a:lvl1pPr lvl="0"/>
          </a:lstStyle>
          <a:p>
            <a:r>
              <a:rPr lang="en-US" dirty="0"/>
              <a:t>Click to edit Master title style</a:t>
            </a:r>
          </a:p>
        </p:txBody>
      </p:sp>
      <p:sp>
        <p:nvSpPr>
          <p:cNvPr id="5" name="Content Placeholder 2">
            <a:extLst>
              <a:ext uri="{290DF5CC-A4E9-49F8-A087-8E3AF90AB8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6B969F-7115-417A-8183-6CAAD836828D}"/>
              </a:ext>
            </a:extLst>
          </p:cNvPr>
          <p:cNvSpPr>
            <a:spLocks noGrp="1"/>
          </p:cNvSpPr>
          <p:nvPr>
            <p:ph idx="1"/>
          </p:nvPr>
        </p:nvSpPr>
        <p:spPr>
          <a:xfrm>
            <a:off x="3444591" y="1380137"/>
            <a:ext cx="5127908" cy="3181668"/>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DF98DCC3-1267-4B57-969B-2695526F04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4C4FFC-DA3A-414E-AEBA-E736EA59090C}"/>
              </a:ext>
            </a:extLst>
          </p:cNvPr>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a:extLst>
              <a:ext uri="{B4F4846B-5539-4AC4-A2B5-AF4D894D82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58CA0A-2841-414A-A064-062A5F943670}"/>
              </a:ext>
            </a:extLst>
          </p:cNvPr>
          <p:cNvSpPr>
            <a:spLocks noGrp="1"/>
          </p:cNvSpPr>
          <p:nvPr>
            <p:ph type="sldNum" sz="quarter" idx="12"/>
          </p:nvPr>
        </p:nvSpPr>
        <p:spPr/>
        <p:txBody>
          <a:bodyPr vert="horz" rtlCol="0"/>
          <a:lstStyle>
            <a:lvl1pPr lvl="0"/>
          </a:lstStyle>
          <a:p>
            <a:r>
              <a:rPr lang="en-US" dirty="0"/>
              <a:t>&lt;#&gt;</a:t>
            </a:r>
          </a:p>
        </p:txBody>
      </p:sp>
      <p:sp>
        <p:nvSpPr>
          <p:cNvPr id="8" name="Footer Placeholder 2">
            <a:extLst>
              <a:ext uri="{33BA3FFE-94C1-4D97-933E-03B1494E9A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97F871-96D4-4938-871D-1E4E064879F1}"/>
              </a:ext>
            </a:extLst>
          </p:cNvPr>
          <p:cNvSpPr>
            <a:spLocks noGrp="1"/>
          </p:cNvSpPr>
          <p:nvPr>
            <p:ph type="ftr" sz="quarter" idx="11"/>
          </p:nvPr>
        </p:nvSpPr>
        <p:spPr/>
        <p:txBody>
          <a:bodyPr vert="horz" rtlCol="0"/>
          <a:lstStyle>
            <a:lvl1pPr lvl="0"/>
          </a:lstStyle>
          <a:p>
            <a:r>
              <a:rPr lang="en-US" dirty="0"/>
              <a:t>Footer</a:t>
            </a:r>
          </a:p>
        </p:txBody>
      </p:sp>
      <p:sp>
        <p:nvSpPr>
          <p:cNvPr id="9" name="Date Placeholder 1">
            <a:extLst>
              <a:ext uri="{7F983D50-CE8F-4AD9-BAE2-8E90116C80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A35577-07E1-44A1-8B3E-A6D1744D21BC}"/>
              </a:ext>
            </a:extLst>
          </p:cNvPr>
          <p:cNvSpPr>
            <a:spLocks noGrp="1"/>
          </p:cNvSpPr>
          <p:nvPr>
            <p:ph type="dt" sz="half" idx="10"/>
          </p:nvPr>
        </p:nvSpPr>
        <p:spPr/>
        <p:txBody>
          <a:bodyPr vert="horz" rtlCol="0"/>
          <a:lstStyle>
            <a:lvl1pPr lvl="0"/>
          </a:lstStyle>
          <a:p>
            <a:r>
              <a:rPr lang="en-US" dirty="0"/>
              <a:t>Date</a:t>
            </a:r>
          </a:p>
        </p:txBody>
      </p:sp>
      <p:pic>
        <p:nvPicPr>
          <p:cNvPr id="10" name="Picture 9">
            <a:extLst>
              <a:ext uri="{9A7EDC43-2845-44DC-9D40-B18EEEC482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3A2FE2-3FE1-4E96-87C3-4D0744C47F2D}"/>
              </a:ext>
            </a:extLst>
          </p:cNvPr>
          <p:cNvPicPr>
            <a:picLocks noChangeAspect="1"/>
          </p:cNvPicPr>
          <p:nvPr/>
        </p:nvPicPr>
        <p:blipFill>
          <a:blip r:embed="rId2"/>
          <a:srcRect l="750"/>
          <a:stretch>
            <a:fillRect/>
          </a:stretch>
        </p:blipFill>
        <p:spPr>
          <a:xfrm>
            <a:off x="5853690" y="0"/>
            <a:ext cx="3290309" cy="660991"/>
          </a:xfrm>
          <a:prstGeom prst="rect">
            <a:avLst/>
          </a:prstGeom>
          <a:noFill/>
        </p:spPr>
      </p:pic>
    </p:spTree>
    <p:extLst>
      <p:ext uri="{043ABD2C-1D2F-4996-81C0-BF90AFB3E7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a:extLst>
              <a:ext uri="{2B2398D3-80AE-4410-A53F-97509A31BB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532E34-AD1E-4BBF-BE6B-773A545DC3E0}"/>
              </a:ext>
            </a:extLst>
          </p:cNvPr>
          <p:cNvSpPr>
            <a:spLocks noGrp="1"/>
          </p:cNvSpPr>
          <p:nvPr>
            <p:ph type="sldNum" sz="quarter" idx="12"/>
          </p:nvPr>
        </p:nvSpPr>
        <p:spPr/>
        <p:txBody>
          <a:bodyPr vert="horz" rtlCol="0"/>
          <a:lstStyle>
            <a:lvl1pPr lvl="0"/>
          </a:lstStyle>
          <a:p>
            <a:r>
              <a:rPr lang="en-US" dirty="0"/>
              <a:t>&lt;#&gt;</a:t>
            </a:r>
          </a:p>
        </p:txBody>
      </p:sp>
      <p:sp>
        <p:nvSpPr>
          <p:cNvPr id="3" name="Footer Placeholder 3">
            <a:extLst>
              <a:ext uri="{11994E40-6184-4508-9294-A025AEA748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B2711F-919C-4BA1-AA46-ED0DAB60A98A}"/>
              </a:ext>
            </a:extLst>
          </p:cNvPr>
          <p:cNvSpPr>
            <a:spLocks noGrp="1"/>
          </p:cNvSpPr>
          <p:nvPr>
            <p:ph type="ftr" sz="quarter" idx="11"/>
          </p:nvPr>
        </p:nvSpPr>
        <p:spPr/>
        <p:txBody>
          <a:bodyPr vert="horz" rtlCol="0"/>
          <a:lstStyle>
            <a:lvl1pPr lvl="0"/>
          </a:lstStyle>
          <a:p>
            <a:r>
              <a:rPr lang="en-US" dirty="0"/>
              <a:t>Footer</a:t>
            </a:r>
          </a:p>
        </p:txBody>
      </p:sp>
      <p:sp>
        <p:nvSpPr>
          <p:cNvPr id="4" name="Date Placeholder 1">
            <a:extLst>
              <a:ext uri="{E9ABB4AE-EC34-478A-822B-62A82ECFAB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1FC060-25DD-4498-92FF-66445E9C6EF8}"/>
              </a:ext>
            </a:extLst>
          </p:cNvPr>
          <p:cNvSpPr>
            <a:spLocks noGrp="1"/>
          </p:cNvSpPr>
          <p:nvPr>
            <p:ph type="dt" sz="half" idx="10"/>
          </p:nvPr>
        </p:nvSpPr>
        <p:spPr/>
        <p:txBody>
          <a:bodyPr vert="horz" rtlCol="0"/>
          <a:lstStyle>
            <a:lvl1pPr lvl="0"/>
          </a:lstStyle>
          <a:p>
            <a:r>
              <a:rPr lang="en-US" dirty="0"/>
              <a:t>Date</a:t>
            </a:r>
          </a:p>
        </p:txBody>
      </p:sp>
      <p:sp>
        <p:nvSpPr>
          <p:cNvPr id="5" name="Text Placeholder 3">
            <a:extLst>
              <a:ext uri="{FA753C83-A196-4738-90E2-59D0485645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84FCE3-2BCD-48E5-924D-ABEE5529669F}"/>
              </a:ext>
            </a:extLst>
          </p:cNvPr>
          <p:cNvSpPr>
            <a:spLocks noGrp="1"/>
          </p:cNvSpPr>
          <p:nvPr>
            <p:ph type="body"/>
          </p:nvPr>
        </p:nvSpPr>
        <p:spPr>
          <a:xfrm>
            <a:off x="3828390" y="1371600"/>
            <a:ext cx="4744108"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a:extLst>
              <a:ext uri="{B40F0FBF-BD94-44FB-819F-66EEC29206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7F7DB5-4D58-4919-9B6B-A58D39C95977}"/>
              </a:ext>
            </a:extLst>
          </p:cNvPr>
          <p:cNvSpPr>
            <a:spLocks noGrp="1"/>
          </p:cNvSpPr>
          <p:nvPr>
            <p:ph type="title" idx="1"/>
          </p:nvPr>
        </p:nvSpPr>
        <p:spPr>
          <a:xfrm>
            <a:off x="3828390" y="317762"/>
            <a:ext cx="4742469" cy="995975"/>
          </a:xfrm>
          <a:prstGeom prst="rect">
            <a:avLst/>
          </a:prstGeom>
        </p:spPr>
        <p:txBody>
          <a:bodyPr vert="horz" rtlCol="0"/>
          <a:lstStyle>
            <a:lvl1pPr lvl="0"/>
          </a:lstStyle>
          <a:p>
            <a:r>
              <a:rPr lang="en-US" dirty="0"/>
              <a:t>Click to edit Master title style</a:t>
            </a:r>
          </a:p>
        </p:txBody>
      </p:sp>
      <p:sp>
        <p:nvSpPr>
          <p:cNvPr id="7" name="Picture Placeholder 2">
            <a:extLst>
              <a:ext uri="{861719CD-A56C-4DA0-A8F5-0A9F43EF8E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E5C5E7-F809-408B-BD04-4C2C6F8D3A51}"/>
              </a:ext>
            </a:extLst>
          </p:cNvPr>
          <p:cNvSpPr>
            <a:spLocks noGrp="1"/>
          </p:cNvSpPr>
          <p:nvPr>
            <p:ph type="pic" idx="2"/>
          </p:nvPr>
        </p:nvSpPr>
        <p:spPr>
          <a:xfrm>
            <a:off x="0" y="0"/>
            <a:ext cx="3603599" cy="5142900"/>
          </a:xfrm>
          <a:ln w="38100">
            <a:noFill/>
            <a:miter lim="800000"/>
          </a:ln>
        </p:spPr>
        <p:txBody>
          <a:bodyPr vert="horz" rtlCol="0"/>
          <a:lstStyle/>
          <a:p>
            <a:r>
              <a:rPr lang="en-US" dirty="0"/>
              <a:t>Click icon to add picture</a:t>
            </a:r>
          </a:p>
        </p:txBody>
      </p:sp>
      <p:cxnSp>
        <p:nvCxnSpPr>
          <p:cNvPr id="8" name="Straight Connector 4">
            <a:extLst>
              <a:ext uri="{8A4D7478-DCFB-4B52-AEAD-F11C005C7E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B47BDE-D752-4285-A934-87418B3352A4}"/>
              </a:ext>
            </a:extLst>
          </p:cNvPr>
          <p:cNvCxnSpPr/>
          <p:nvPr/>
        </p:nvCxnSpPr>
        <p:spPr>
          <a:xfrm rot="10800000" flipH="1" flipV="1">
            <a:off x="3818794"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a:extLst>
              <a:ext uri="{C09D562F-0790-4EEB-AA3A-456410A48B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0B0ED6-F4F9-40F0-B6E4-C45FDEC8686A}"/>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10" name="Picture 9">
            <a:extLst>
              <a:ext uri="{D7AEEB50-7FD8-44ED-8EF2-D6E2B5255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FB2A1B-DFB5-44DA-A4E2-60F1053D2FF0}"/>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DE750F5D-4711-49DA-AD51-2D054F43DA2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B2ECD0CC-9E82-4BC8-9267-09D5B7F807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F6FE40-613B-46F1-84EF-9E67D29EFE51}"/>
              </a:ext>
            </a:extLst>
          </p:cNvPr>
          <p:cNvSpPr>
            <a:spLocks noGrp="1"/>
          </p:cNvSpPr>
          <p:nvPr>
            <p:ph type="title"/>
          </p:nvPr>
        </p:nvSpPr>
        <p:spPr>
          <a:xfrm>
            <a:off x="571500" y="572099"/>
            <a:ext cx="8001000" cy="624156"/>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1085003C-E374-449D-BD94-81D8C4E4F7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BDF64B-D1EC-45DA-9326-2111AA8873E0}"/>
              </a:ext>
            </a:extLst>
          </p:cNvPr>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B3989039-7294-4005-89D0-A498AD28EF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3CCECA-931A-4891-B9F7-A41442BA7CA6}"/>
              </a:ext>
            </a:extLst>
          </p:cNvPr>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a:extLst>
              <a:ext uri="{1AC0841C-63CD-42BD-84F4-F44F3C2E01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DD6285-1A9F-4AB7-9992-98AE045B08BB}"/>
              </a:ext>
            </a:extLst>
          </p:cNvPr>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a:extLst>
              <a:ext uri="{5BBC9F31-C7D6-4AE4-9924-2866E29963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7A6470-6BBB-4BB1-8F9E-C9C6FD997479}"/>
              </a:ext>
            </a:extLst>
          </p:cNvPr>
          <p:cNvSpPr>
            <a:spLocks noGrp="1"/>
          </p:cNvSpPr>
          <p:nvPr>
            <p:ph type="dt" sz="half" idx="2"/>
          </p:nvPr>
        </p:nvSpPr>
        <p:spPr>
          <a:xfrm>
            <a:off x="570402"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27EA5502-BB61-45EC-A42B-FC72C3950C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DF7EA5-AAD2-4DEC-AE6A-DE6615AE9C81}"/>
              </a:ext>
            </a:extLst>
          </p:cNvPr>
          <p:cNvSpPr>
            <a:spLocks noGrp="1"/>
          </p:cNvSpPr>
          <p:nvPr>
            <p:ph type="title"/>
          </p:nvPr>
        </p:nvSpPr>
        <p:spPr/>
        <p:txBody>
          <a:bodyPr vert="horz" rtlCol="0"/>
          <a:lstStyle/>
          <a:p>
            <a:r>
              <a:rPr lang="en-US" dirty="0"/>
              <a:t>ZOHO Creator-APPATHON</a:t>
            </a:r>
          </a:p>
        </p:txBody>
      </p:sp>
      <p:sp>
        <p:nvSpPr>
          <p:cNvPr id="3" name="Subtitle 2">
            <a:extLst>
              <a:ext uri="{5FE52C6E-7455-46D7-8F3D-6266B0D26B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D4F5A7-039B-4760-9058-32A1A8309FF0}"/>
              </a:ext>
            </a:extLst>
          </p:cNvPr>
          <p:cNvSpPr>
            <a:spLocks noGrp="1"/>
          </p:cNvSpPr>
          <p:nvPr>
            <p:ph type="subTitle" idx="1"/>
          </p:nvPr>
        </p:nvSpPr>
        <p:spPr/>
        <p:txBody>
          <a:bodyPr vert="horz" rtlCol="0"/>
          <a:lstStyle/>
          <a:p>
            <a:endParaRPr lang="en-US" dirty="0"/>
          </a:p>
        </p:txBody>
      </p:sp>
    </p:spTree>
    <p:extLst>
      <p:ext uri="{F0C2A4F3-EE0F-49FA-B474-E2A68E9F3BE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0A02A2E8-21CD-49B3-80ED-CB7807EB97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3DC24B-A7E4-4D5B-B625-87CABC0942C0}"/>
              </a:ext>
            </a:extLst>
          </p:cNvPr>
          <p:cNvSpPr>
            <a:spLocks noGrp="1"/>
          </p:cNvSpPr>
          <p:nvPr>
            <p:ph/>
          </p:nvPr>
        </p:nvSpPr>
        <p:spPr/>
        <p:txBody>
          <a:bodyPr vert="horz" rtlCol="0"/>
          <a:lstStyle/>
          <a:p>
            <a:pPr marL="0" indent="0">
              <a:buNone/>
            </a:pPr>
            <a:r>
              <a:rPr lang="en-US" sz="2800" b="1" dirty="0">
                <a:solidFill>
                  <a:schemeClr val="tx2"/>
                </a:solidFill>
                <a:latin typeface="Abel"/>
              </a:rPr>
              <a:t>TEAM DETAILS</a:t>
            </a:r>
          </a:p>
        </p:txBody>
      </p:sp>
      <p:sp>
        <p:nvSpPr>
          <p:cNvPr id="3" name="Title 7">
            <a:extLst>
              <a:ext uri="{76EDC5B7-52BD-4E0D-914A-495F002AFE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03A309-9CE2-4E8A-9CD9-D2F51A406778}"/>
              </a:ext>
            </a:extLst>
          </p:cNvPr>
          <p:cNvSpPr>
            <a:spLocks noGrp="1"/>
          </p:cNvSpPr>
          <p:nvPr>
            <p:ph type="title" idx="1"/>
          </p:nvPr>
        </p:nvSpPr>
        <p:spPr/>
        <p:txBody>
          <a:bodyPr vert="horz" rtlCol="0"/>
          <a:lstStyle/>
          <a:p>
            <a:r>
              <a:rPr lang="en-US" sz="2800" dirty="0"/>
              <a:t>team name- "SMART THINKERS"</a:t>
            </a:r>
          </a:p>
        </p:txBody>
      </p:sp>
      <p:graphicFrame>
        <p:nvGraphicFramePr>
          <p:cNvPr id="4" name="Table 3">
            <a:extLst>
              <a:ext uri="{0A1955CD-EF89-4AB4-9B8A-3E7A67F672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C3C14B-137B-4D7C-8C76-C70D23ECE36A}"/>
              </a:ext>
            </a:extLst>
          </p:cNvPr>
          <p:cNvGraphicFramePr/>
          <p:nvPr/>
        </p:nvGraphicFramePr>
        <p:xfrm>
          <a:off x="454623" y="1929726"/>
          <a:ext cx="8030042" cy="2525487"/>
        </p:xfrm>
        <a:graphic>
          <a:graphicData uri="http://schemas.openxmlformats.org/drawingml/2006/table">
            <a:tbl>
              <a:tblPr firstRow="1">
                <a:tableStyleId>{35DE3527-E3F3-4A88-B5E3-EA925DBE488B}</a:tableStyleId>
              </a:tblPr>
              <a:tblGrid>
                <a:gridCol w="1575597">
                  <a:extLst>
                    <a:ext uri="{9D8B030D-6E8A-4147-A177-3AD203B41FA5}">
                      <a16:colId xmlns:a16="http://schemas.microsoft.com/office/drawing/2014/main" val="20000"/>
                    </a:ext>
                  </a:extLst>
                </a:gridCol>
                <a:gridCol w="1374038">
                  <a:extLst>
                    <a:ext uri="{9D8B030D-6E8A-4147-A177-3AD203B41FA5}">
                      <a16:colId xmlns:a16="http://schemas.microsoft.com/office/drawing/2014/main" val="20001"/>
                    </a:ext>
                  </a:extLst>
                </a:gridCol>
                <a:gridCol w="2016757">
                  <a:extLst>
                    <a:ext uri="{9D8B030D-6E8A-4147-A177-3AD203B41FA5}">
                      <a16:colId xmlns:a16="http://schemas.microsoft.com/office/drawing/2014/main" val="20002"/>
                    </a:ext>
                  </a:extLst>
                </a:gridCol>
                <a:gridCol w="1080716">
                  <a:extLst>
                    <a:ext uri="{9D8B030D-6E8A-4147-A177-3AD203B41FA5}">
                      <a16:colId xmlns:a16="http://schemas.microsoft.com/office/drawing/2014/main" val="20003"/>
                    </a:ext>
                  </a:extLst>
                </a:gridCol>
                <a:gridCol w="1145010">
                  <a:extLst>
                    <a:ext uri="{9D8B030D-6E8A-4147-A177-3AD203B41FA5}">
                      <a16:colId xmlns:a16="http://schemas.microsoft.com/office/drawing/2014/main" val="20004"/>
                    </a:ext>
                  </a:extLst>
                </a:gridCol>
                <a:gridCol w="837924">
                  <a:extLst>
                    <a:ext uri="{9D8B030D-6E8A-4147-A177-3AD203B41FA5}">
                      <a16:colId xmlns:a16="http://schemas.microsoft.com/office/drawing/2014/main" val="20005"/>
                    </a:ext>
                  </a:extLst>
                </a:gridCol>
              </a:tblGrid>
              <a:tr h="628469">
                <a:tc>
                  <a:txBody>
                    <a:bodyPr/>
                    <a:lstStyle/>
                    <a:p>
                      <a:r>
                        <a:rPr lang="en-US" dirty="0"/>
                        <a:t>STUDENT NAME</a:t>
                      </a:r>
                    </a:p>
                  </a:txBody>
                  <a:tcPr/>
                </a:tc>
                <a:tc>
                  <a:txBody>
                    <a:bodyPr/>
                    <a:lstStyle/>
                    <a:p>
                      <a:r>
                        <a:rPr lang="en-US" dirty="0"/>
                        <a:t>REGISTER NUMBER</a:t>
                      </a:r>
                    </a:p>
                  </a:txBody>
                  <a:tcPr/>
                </a:tc>
                <a:tc>
                  <a:txBody>
                    <a:bodyPr/>
                    <a:lstStyle/>
                    <a:p>
                      <a:r>
                        <a:rPr lang="en-US" dirty="0"/>
                        <a:t>EMAIL</a:t>
                      </a:r>
                    </a:p>
                  </a:txBody>
                  <a:tcPr/>
                </a:tc>
                <a:tc>
                  <a:txBody>
                    <a:bodyPr/>
                    <a:lstStyle/>
                    <a:p>
                      <a:r>
                        <a:rPr lang="en-US" dirty="0"/>
                        <a:t>PROGRAM</a:t>
                      </a:r>
                    </a:p>
                  </a:txBody>
                  <a:tcPr/>
                </a:tc>
                <a:tc>
                  <a:txBody>
                    <a:bodyPr/>
                    <a:lstStyle/>
                    <a:p>
                      <a:r>
                        <a:rPr lang="en-US" dirty="0"/>
                        <a:t>SEMESTER</a:t>
                      </a:r>
                    </a:p>
                  </a:txBody>
                  <a:tcPr/>
                </a:tc>
                <a:tc>
                  <a:txBody>
                    <a:bodyPr/>
                    <a:lstStyle/>
                    <a:p>
                      <a:r>
                        <a:rPr lang="en-US" dirty="0"/>
                        <a:t>TEAM LEAD</a:t>
                      </a:r>
                    </a:p>
                  </a:txBody>
                  <a:tcPr/>
                </a:tc>
                <a:extLst>
                  <a:ext uri="{0D108BD9-81ED-4DB2-BD59-A6C34878D82A}">
                    <a16:rowId xmlns:a16="http://schemas.microsoft.com/office/drawing/2014/main" val="10000"/>
                  </a:ext>
                </a:extLst>
              </a:tr>
              <a:tr h="628469">
                <a:tc>
                  <a:txBody>
                    <a:bodyPr/>
                    <a:lstStyle/>
                    <a:p>
                      <a:r>
                        <a:rPr lang="en-US" sz="1400" b="0" dirty="0" err="1">
                          <a:latin typeface="Averia Serif Libre"/>
                        </a:rPr>
                        <a:t>YOGITAA</a:t>
                      </a:r>
                      <a:r>
                        <a:rPr lang="en-US" sz="1400" b="0" dirty="0">
                          <a:latin typeface="Averia Serif Libre"/>
                        </a:rPr>
                        <a:t> DEVI.R.C</a:t>
                      </a:r>
                    </a:p>
                  </a:txBody>
                  <a:tcPr/>
                </a:tc>
                <a:tc>
                  <a:txBody>
                    <a:bodyPr/>
                    <a:lstStyle/>
                    <a:p>
                      <a:r>
                        <a:rPr lang="en-US" sz="1400" b="0" dirty="0">
                          <a:latin typeface="Averia Serif Libre"/>
                        </a:rPr>
                        <a:t>211420205185</a:t>
                      </a:r>
                    </a:p>
                  </a:txBody>
                  <a:tcPr/>
                </a:tc>
                <a:tc>
                  <a:txBody>
                    <a:bodyPr/>
                    <a:lstStyle/>
                    <a:p>
                      <a:r>
                        <a:rPr lang="en-US" sz="1400" b="0" dirty="0" err="1">
                          <a:latin typeface="Averia Serif Libre"/>
                        </a:rPr>
                        <a:t>rcyogitaa</a:t>
                      </a:r>
                      <a:r>
                        <a:rPr lang="en-US" sz="1400" b="0" dirty="0">
                          <a:latin typeface="Averia Serif Libre"/>
                        </a:rPr>
                        <a:t>@gmail.com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YES</a:t>
                      </a:r>
                    </a:p>
                  </a:txBody>
                  <a:tcPr/>
                </a:tc>
                <a:extLst>
                  <a:ext uri="{0D108BD9-81ED-4DB2-BD59-A6C34878D82A}">
                    <a16:rowId xmlns:a16="http://schemas.microsoft.com/office/drawing/2014/main" val="10001"/>
                  </a:ext>
                </a:extLst>
              </a:tr>
              <a:tr h="628469">
                <a:tc>
                  <a:txBody>
                    <a:bodyPr/>
                    <a:lstStyle/>
                    <a:p>
                      <a:r>
                        <a:rPr lang="en-US" sz="1400" b="0" dirty="0" err="1">
                          <a:latin typeface="Averia Serif Libre"/>
                        </a:rPr>
                        <a:t>RENITHA</a:t>
                      </a:r>
                      <a:r>
                        <a:rPr lang="en-US" sz="1400" b="0" dirty="0">
                          <a:latin typeface="Averia Serif Libre"/>
                        </a:rPr>
                        <a:t>.S</a:t>
                      </a:r>
                    </a:p>
                  </a:txBody>
                  <a:tcPr/>
                </a:tc>
                <a:tc>
                  <a:txBody>
                    <a:bodyPr/>
                    <a:lstStyle/>
                    <a:p>
                      <a:r>
                        <a:rPr lang="en-US" sz="1400" b="0" dirty="0">
                          <a:latin typeface="Averia Serif Libre"/>
                        </a:rPr>
                        <a:t>211420205123</a:t>
                      </a:r>
                    </a:p>
                  </a:txBody>
                  <a:tcPr/>
                </a:tc>
                <a:tc>
                  <a:txBody>
                    <a:bodyPr/>
                    <a:lstStyle/>
                    <a:p>
                      <a:r>
                        <a:rPr lang="en-US" sz="1400" b="0" dirty="0">
                          <a:latin typeface="Averia Serif Libre"/>
                        </a:rPr>
                        <a:t>Renithaselvaraji@gmail.com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NO</a:t>
                      </a:r>
                    </a:p>
                  </a:txBody>
                  <a:tcPr/>
                </a:tc>
                <a:extLst>
                  <a:ext uri="{0D108BD9-81ED-4DB2-BD59-A6C34878D82A}">
                    <a16:rowId xmlns:a16="http://schemas.microsoft.com/office/drawing/2014/main" val="10002"/>
                  </a:ext>
                </a:extLst>
              </a:tr>
              <a:tr h="628469">
                <a:tc>
                  <a:txBody>
                    <a:bodyPr/>
                    <a:lstStyle/>
                    <a:p>
                      <a:r>
                        <a:rPr lang="en-US" sz="1400" b="0" dirty="0">
                          <a:latin typeface="Averia Serif Libre"/>
                        </a:rPr>
                        <a:t>TERESA MARY </a:t>
                      </a:r>
                      <a:r>
                        <a:rPr lang="en-US" sz="1400" b="0" dirty="0" err="1">
                          <a:latin typeface="Averia Serif Libre"/>
                        </a:rPr>
                        <a:t>DELICIA</a:t>
                      </a:r>
                    </a:p>
                  </a:txBody>
                  <a:tcPr/>
                </a:tc>
                <a:tc>
                  <a:txBody>
                    <a:bodyPr/>
                    <a:lstStyle/>
                    <a:p>
                      <a:r>
                        <a:rPr lang="en-US" sz="1400" b="0" dirty="0">
                          <a:latin typeface="Averia Serif Libre"/>
                        </a:rPr>
                        <a:t>211420205167</a:t>
                      </a:r>
                    </a:p>
                  </a:txBody>
                  <a:tcPr/>
                </a:tc>
                <a:tc>
                  <a:txBody>
                    <a:bodyPr/>
                    <a:lstStyle/>
                    <a:p>
                      <a:r>
                        <a:rPr lang="en-US" sz="1400" b="0" dirty="0" err="1">
                          <a:latin typeface="Averia Serif Libre"/>
                        </a:rPr>
                        <a:t>deliciamliton</a:t>
                      </a:r>
                      <a:r>
                        <a:rPr lang="en-US" sz="1400" b="0" dirty="0">
                          <a:latin typeface="Averia Serif Libre"/>
                        </a:rPr>
                        <a:t>@gmail.com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NO</a:t>
                      </a:r>
                    </a:p>
                  </a:txBody>
                  <a:tcPr/>
                </a:tc>
                <a:extLst>
                  <a:ext uri="{0D108BD9-81ED-4DB2-BD59-A6C34878D82A}">
                    <a16:rowId xmlns:a16="http://schemas.microsoft.com/office/drawing/2014/main" val="10003"/>
                  </a:ext>
                </a:extLst>
              </a:tr>
            </a:tbl>
          </a:graphicData>
        </a:graphic>
      </p:graphicFrame>
    </p:spTree>
    <p:extLst>
      <p:ext uri="{9FE67B4F-7F7E-4779-B071-AD76422663B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79370FBD-56F6-4D03-B113-6BC5BA0E6C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297C2B-D6BB-4B00-A60C-D4E76B4591BD}"/>
              </a:ext>
            </a:extLst>
          </p:cNvPr>
          <p:cNvSpPr>
            <a:spLocks noGrp="1"/>
          </p:cNvSpPr>
          <p:nvPr>
            <p:ph/>
          </p:nvPr>
        </p:nvSpPr>
        <p:spPr/>
        <p:txBody>
          <a:bodyPr vert="horz" rtlCol="0"/>
          <a:lstStyle/>
          <a:p>
            <a:pPr marL="0" indent="0">
              <a:buNone/>
            </a:pPr>
            <a:endParaRPr/>
          </a:p>
          <a:p>
            <a:pPr marL="0" indent="0">
              <a:buNone/>
            </a:pPr>
            <a:r>
              <a:rPr lang="en-US" sz="2000" b="0" dirty="0">
                <a:solidFill>
                  <a:schemeClr val="tx2"/>
                </a:solidFill>
                <a:latin typeface="Abel"/>
              </a:rPr>
              <a:t>In colleges, managing the staffs details and their works are difficult.It is more complex to maintain attendance of entire staffs ,monitoring their daily schedules, notify them urgent tasks. It is not sure that if the staffs are doing their assigned jobs/tasks correctly on right time or not. Also it is  a burden to handle these data just through a excel sheet or by doing it manually.</a:t>
            </a:r>
          </a:p>
        </p:txBody>
      </p:sp>
      <p:sp>
        <p:nvSpPr>
          <p:cNvPr id="3" name="Title 7">
            <a:extLst>
              <a:ext uri="{C12ECAD1-6939-4F5E-A2FF-B0FC24F8D2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BB6C82-470C-469B-A197-11ED9E7DFE6F}"/>
              </a:ext>
            </a:extLst>
          </p:cNvPr>
          <p:cNvSpPr>
            <a:spLocks noGrp="1"/>
          </p:cNvSpPr>
          <p:nvPr>
            <p:ph type="title" idx="1"/>
          </p:nvPr>
        </p:nvSpPr>
        <p:spPr/>
        <p:txBody>
          <a:bodyPr vert="horz" rtlCol="0"/>
          <a:lstStyle/>
          <a:p>
            <a:r>
              <a:rPr lang="en-US" dirty="0"/>
              <a:t>                  PROBLEM STATEMENT</a:t>
            </a:r>
          </a:p>
        </p:txBody>
      </p:sp>
    </p:spTree>
    <p:extLst>
      <p:ext uri="{AF06207C-1708-45D9-8169-6A5477EFF46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ontent Placeholder 2">
            <a:extLst>
              <a:ext uri="{CABDB2C4-7CCF-48A4-AE94-F00E2DE32C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5D3A87-8792-4414-96BE-E781878FA861}"/>
              </a:ext>
            </a:extLst>
          </p:cNvPr>
          <p:cNvSpPr>
            <a:spLocks noGrp="1"/>
          </p:cNvSpPr>
          <p:nvPr>
            <p:ph/>
          </p:nvPr>
        </p:nvSpPr>
        <p:spPr/>
        <p:txBody>
          <a:bodyPr vert="horz" rtlCol="0"/>
          <a:lstStyle/>
          <a:p>
            <a:endParaRPr/>
          </a:p>
          <a:p>
            <a:pPr marL="0" indent="0">
              <a:buNone/>
            </a:pPr>
            <a:r>
              <a:rPr lang="en-US" sz="2800" b="1" dirty="0">
                <a:solidFill>
                  <a:schemeClr val="tx2"/>
                </a:solidFill>
                <a:latin typeface="Abel"/>
              </a:rPr>
              <a:t>IDEA DESCRIPTION</a:t>
            </a:r>
          </a:p>
          <a:p>
            <a:pPr marL="0" indent="0">
              <a:buNone/>
            </a:pPr>
            <a:r>
              <a:rPr lang="en-US" sz="2000" dirty="0">
                <a:solidFill>
                  <a:schemeClr val="tx2"/>
                </a:solidFill>
              </a:rPr>
              <a:t>This app keeps track of staff such as sanitation employees, canteen staff, peons, and other staff that help keep the college functioning. App is able to take their daily attendance, give them their daily schedule, have a notification system incase they're needed for an urgent task and have a way to add images of their work for proof. App should be able to hold a database of these employees.</a:t>
            </a:r>
          </a:p>
        </p:txBody>
      </p:sp>
      <p:sp>
        <p:nvSpPr>
          <p:cNvPr id="3" name="Title 7">
            <a:extLst>
              <a:ext uri="{A0C4F02D-F60E-42D7-91FE-2E5222913D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687FA4-725B-462E-BC45-7ED34ADDB7DB}"/>
              </a:ext>
            </a:extLst>
          </p:cNvPr>
          <p:cNvSpPr>
            <a:spLocks noGrp="1"/>
          </p:cNvSpPr>
          <p:nvPr>
            <p:ph type="title" idx="1"/>
          </p:nvPr>
        </p:nvSpPr>
        <p:spPr/>
        <p:txBody>
          <a:bodyPr vert="horz" rtlCol="0"/>
          <a:lstStyle/>
          <a:p>
            <a:r>
              <a:rPr lang="en-US" dirty="0"/>
              <a:t>  Idea title- staff management application</a:t>
            </a:r>
          </a:p>
        </p:txBody>
      </p:sp>
    </p:spTree>
    <p:extLst>
      <p:ext uri="{3A09789B-DC3F-4CE6-B21E-D2759B98AAA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4" name="Rectangle 3"/>
          <p:cNvSpPr/>
          <p:nvPr/>
        </p:nvSpPr>
        <p:spPr>
          <a:xfrm>
            <a:off x="928662"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Employee/Staff</a:t>
            </a:r>
            <a:endParaRPr lang="en-US" dirty="0"/>
          </a:p>
        </p:txBody>
      </p:sp>
      <p:sp>
        <p:nvSpPr>
          <p:cNvPr id="10" name="Rectangle 9"/>
          <p:cNvSpPr/>
          <p:nvPr/>
        </p:nvSpPr>
        <p:spPr>
          <a:xfrm>
            <a:off x="6143636"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Log Out</a:t>
            </a:r>
            <a:endParaRPr lang="en-US" dirty="0"/>
          </a:p>
        </p:txBody>
      </p:sp>
      <p:sp>
        <p:nvSpPr>
          <p:cNvPr id="11" name="Rectangle 10"/>
          <p:cNvSpPr/>
          <p:nvPr/>
        </p:nvSpPr>
        <p:spPr>
          <a:xfrm>
            <a:off x="3571868"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Organizer/User</a:t>
            </a:r>
            <a:endParaRPr lang="en-US" dirty="0"/>
          </a:p>
        </p:txBody>
      </p:sp>
      <p:sp>
        <p:nvSpPr>
          <p:cNvPr id="12" name="Rectangle 11"/>
          <p:cNvSpPr/>
          <p:nvPr/>
        </p:nvSpPr>
        <p:spPr>
          <a:xfrm>
            <a:off x="928662" y="3571882"/>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Upload Image</a:t>
            </a:r>
            <a:endParaRPr lang="en-US" dirty="0"/>
          </a:p>
        </p:txBody>
      </p:sp>
      <p:sp>
        <p:nvSpPr>
          <p:cNvPr id="13" name="Rectangle 12"/>
          <p:cNvSpPr/>
          <p:nvPr/>
        </p:nvSpPr>
        <p:spPr>
          <a:xfrm>
            <a:off x="928662" y="2571750"/>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ViewSchedule</a:t>
            </a:r>
            <a:endParaRPr lang="en-US" dirty="0"/>
          </a:p>
        </p:txBody>
      </p:sp>
      <p:sp>
        <p:nvSpPr>
          <p:cNvPr id="14" name="Rectangle 13"/>
          <p:cNvSpPr/>
          <p:nvPr/>
        </p:nvSpPr>
        <p:spPr>
          <a:xfrm>
            <a:off x="928662" y="1571618"/>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login</a:t>
            </a:r>
            <a:endParaRPr lang="en-US" dirty="0"/>
          </a:p>
        </p:txBody>
      </p:sp>
      <p:sp>
        <p:nvSpPr>
          <p:cNvPr id="15" name="Rectangle 14"/>
          <p:cNvSpPr/>
          <p:nvPr/>
        </p:nvSpPr>
        <p:spPr>
          <a:xfrm>
            <a:off x="3571868" y="3571882"/>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Notify Overall</a:t>
            </a:r>
            <a:endParaRPr lang="en-US" dirty="0"/>
          </a:p>
        </p:txBody>
      </p:sp>
      <p:sp>
        <p:nvSpPr>
          <p:cNvPr id="16" name="Rectangle 15"/>
          <p:cNvSpPr/>
          <p:nvPr/>
        </p:nvSpPr>
        <p:spPr>
          <a:xfrm>
            <a:off x="3571868" y="2571750"/>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assign Work  schedule</a:t>
            </a:r>
            <a:endParaRPr lang="en-US" dirty="0"/>
          </a:p>
        </p:txBody>
      </p:sp>
      <p:sp>
        <p:nvSpPr>
          <p:cNvPr id="17" name="Rectangle 16"/>
          <p:cNvSpPr/>
          <p:nvPr/>
        </p:nvSpPr>
        <p:spPr>
          <a:xfrm>
            <a:off x="3571868" y="1571618"/>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t>login</a:t>
            </a:r>
            <a:endParaRPr lang="en-US" dirty="0"/>
          </a:p>
        </p:txBody>
      </p:sp>
      <p:cxnSp>
        <p:nvCxnSpPr>
          <p:cNvPr id="21" name="Straight Arrow Connector 20"/>
          <p:cNvCxnSpPr>
            <a:stCxn id="4" idx="2"/>
            <a:endCxn id="14" idx="0"/>
          </p:cNvCxnSpPr>
          <p:nvPr/>
        </p:nvCxnSpPr>
        <p:spPr>
          <a:xfrm rot="5400000">
            <a:off x="1750199" y="1393023"/>
            <a:ext cx="357190" cy="1588"/>
          </a:xfrm>
          <a:prstGeom prst="straightConnector1">
            <a:avLst/>
          </a:prstGeom>
          <a:ln w="19050" cap="flat">
            <a:solidFill>
              <a:schemeClr val="accent2"/>
            </a:solidFill>
            <a:prstDash val="solid"/>
            <a:round/>
            <a:tailEnd type="arrow"/>
          </a:ln>
        </p:spPr>
      </p:cxnSp>
      <p:cxnSp>
        <p:nvCxnSpPr>
          <p:cNvPr id="27" name="Straight Arrow Connector 26"/>
          <p:cNvCxnSpPr>
            <a:endCxn id="13" idx="0"/>
          </p:cNvCxnSpPr>
          <p:nvPr/>
        </p:nvCxnSpPr>
        <p:spPr>
          <a:xfrm rot="5400000">
            <a:off x="1785918" y="2428874"/>
            <a:ext cx="285752" cy="1588"/>
          </a:xfrm>
          <a:prstGeom prst="straightConnector1">
            <a:avLst/>
          </a:prstGeom>
          <a:ln w="19050" cap="flat">
            <a:solidFill>
              <a:schemeClr val="accent2"/>
            </a:solidFill>
            <a:prstDash val="solid"/>
            <a:round/>
            <a:tailEnd type="arrow"/>
          </a:ln>
        </p:spPr>
      </p:cxnSp>
      <p:cxnSp>
        <p:nvCxnSpPr>
          <p:cNvPr id="33" name="Straight Arrow Connector 32"/>
          <p:cNvCxnSpPr>
            <a:endCxn id="12" idx="0"/>
          </p:cNvCxnSpPr>
          <p:nvPr/>
        </p:nvCxnSpPr>
        <p:spPr>
          <a:xfrm rot="5400000">
            <a:off x="1785918" y="3429006"/>
            <a:ext cx="285752" cy="1588"/>
          </a:xfrm>
          <a:prstGeom prst="straightConnector1">
            <a:avLst/>
          </a:prstGeom>
          <a:ln w="19050" cap="flat">
            <a:solidFill>
              <a:schemeClr val="accent2"/>
            </a:solidFill>
            <a:prstDash val="solid"/>
            <a:round/>
            <a:tailEnd type="arrow"/>
          </a:ln>
        </p:spPr>
      </p:cxnSp>
      <p:cxnSp>
        <p:nvCxnSpPr>
          <p:cNvPr id="57" name="Straight Arrow Connector 56"/>
          <p:cNvCxnSpPr>
            <a:endCxn id="17" idx="0"/>
          </p:cNvCxnSpPr>
          <p:nvPr/>
        </p:nvCxnSpPr>
        <p:spPr>
          <a:xfrm rot="5400000">
            <a:off x="4429124" y="1428742"/>
            <a:ext cx="285752" cy="1588"/>
          </a:xfrm>
          <a:prstGeom prst="straightConnector1">
            <a:avLst/>
          </a:prstGeom>
          <a:ln w="19050" cap="flat">
            <a:solidFill>
              <a:schemeClr val="accent2"/>
            </a:solidFill>
            <a:prstDash val="solid"/>
            <a:round/>
            <a:tailEnd type="arrow"/>
          </a:ln>
        </p:spPr>
      </p:cxnSp>
      <p:cxnSp>
        <p:nvCxnSpPr>
          <p:cNvPr id="63" name="Straight Arrow Connector 62"/>
          <p:cNvCxnSpPr>
            <a:stCxn id="17" idx="2"/>
            <a:endCxn id="16" idx="0"/>
          </p:cNvCxnSpPr>
          <p:nvPr/>
        </p:nvCxnSpPr>
        <p:spPr>
          <a:xfrm rot="5400000">
            <a:off x="4393405" y="2393155"/>
            <a:ext cx="357190" cy="1588"/>
          </a:xfrm>
          <a:prstGeom prst="straightConnector1">
            <a:avLst/>
          </a:prstGeom>
          <a:ln w="19050" cap="flat">
            <a:solidFill>
              <a:schemeClr val="accent2"/>
            </a:solidFill>
            <a:prstDash val="solid"/>
            <a:round/>
            <a:tailEnd type="arrow"/>
          </a:ln>
        </p:spPr>
      </p:cxnSp>
      <p:cxnSp>
        <p:nvCxnSpPr>
          <p:cNvPr id="65" name="Straight Arrow Connector 64"/>
          <p:cNvCxnSpPr>
            <a:stCxn id="16" idx="2"/>
            <a:endCxn id="15" idx="0"/>
          </p:cNvCxnSpPr>
          <p:nvPr/>
        </p:nvCxnSpPr>
        <p:spPr>
          <a:xfrm rot="5400000">
            <a:off x="4393405" y="3393287"/>
            <a:ext cx="357190" cy="1588"/>
          </a:xfrm>
          <a:prstGeom prst="straightConnector1">
            <a:avLst/>
          </a:prstGeom>
          <a:ln w="19050" cap="flat">
            <a:solidFill>
              <a:schemeClr val="accent2"/>
            </a:solidFill>
            <a:prstDash val="solid"/>
            <a:round/>
            <a:tailEnd type="arrow"/>
          </a:ln>
        </p:spPr>
      </p:cxnSp>
      <p:cxnSp>
        <p:nvCxnSpPr>
          <p:cNvPr id="67" name="Straight Connector 66"/>
          <p:cNvCxnSpPr>
            <a:stCxn id="15" idx="2"/>
          </p:cNvCxnSpPr>
          <p:nvPr/>
        </p:nvCxnSpPr>
        <p:spPr>
          <a:xfrm rot="5400000">
            <a:off x="4393405" y="4393419"/>
            <a:ext cx="357190" cy="1588"/>
          </a:xfrm>
          <a:prstGeom prst="line">
            <a:avLst/>
          </a:prstGeom>
          <a:ln w="19050" cap="flat">
            <a:solidFill>
              <a:schemeClr val="accent2"/>
            </a:solidFill>
            <a:prstDash val="solid"/>
            <a:round/>
          </a:ln>
        </p:spPr>
      </p:cxnSp>
      <p:cxnSp>
        <p:nvCxnSpPr>
          <p:cNvPr id="93" name="Straight Connector 92"/>
          <p:cNvCxnSpPr>
            <a:stCxn id="12" idx="2"/>
          </p:cNvCxnSpPr>
          <p:nvPr/>
        </p:nvCxnSpPr>
        <p:spPr>
          <a:xfrm rot="5400000">
            <a:off x="1607323" y="4536295"/>
            <a:ext cx="642942" cy="1588"/>
          </a:xfrm>
          <a:prstGeom prst="line">
            <a:avLst/>
          </a:prstGeom>
          <a:ln w="19050" cap="flat">
            <a:solidFill>
              <a:schemeClr val="accent2"/>
            </a:solidFill>
            <a:prstDash val="solid"/>
            <a:round/>
          </a:ln>
        </p:spPr>
      </p:cxnSp>
      <p:cxnSp>
        <p:nvCxnSpPr>
          <p:cNvPr id="116" name="Straight Arrow Connector 115"/>
          <p:cNvCxnSpPr>
            <a:endCxn id="10" idx="2"/>
          </p:cNvCxnSpPr>
          <p:nvPr/>
        </p:nvCxnSpPr>
        <p:spPr>
          <a:xfrm rot="5400000" flipH="1" flipV="1">
            <a:off x="5322099" y="3036097"/>
            <a:ext cx="3643338" cy="1588"/>
          </a:xfrm>
          <a:prstGeom prst="straightConnector1">
            <a:avLst/>
          </a:prstGeom>
          <a:ln w="19050" cap="flat">
            <a:solidFill>
              <a:schemeClr val="accent2"/>
            </a:solidFill>
            <a:prstDash val="solid"/>
            <a:round/>
            <a:tailEnd type="arrow"/>
          </a:ln>
        </p:spPr>
      </p:cxnSp>
      <p:cxnSp>
        <p:nvCxnSpPr>
          <p:cNvPr id="130" name="Straight Connector 129"/>
          <p:cNvCxnSpPr/>
          <p:nvPr/>
        </p:nvCxnSpPr>
        <p:spPr>
          <a:xfrm flipV="1">
            <a:off x="1923393" y="4859354"/>
            <a:ext cx="5220375" cy="6936"/>
          </a:xfrm>
          <a:prstGeom prst="line">
            <a:avLst/>
          </a:prstGeom>
          <a:ln w="19050" cap="flat">
            <a:solidFill>
              <a:schemeClr val="accent2"/>
            </a:solidFill>
            <a:prstDash val="solid"/>
            <a:round/>
          </a:ln>
        </p:spPr>
      </p:cxnSp>
      <p:cxnSp>
        <p:nvCxnSpPr>
          <p:cNvPr id="148" name="Straight Arrow Connector 147"/>
          <p:cNvCxnSpPr/>
          <p:nvPr/>
        </p:nvCxnSpPr>
        <p:spPr>
          <a:xfrm>
            <a:off x="4572000" y="4572014"/>
            <a:ext cx="2571768" cy="1588"/>
          </a:xfrm>
          <a:prstGeom prst="straightConnector1">
            <a:avLst/>
          </a:prstGeom>
          <a:ln w="19050" cap="flat">
            <a:solidFill>
              <a:schemeClr val="accent2"/>
            </a:solidFill>
            <a:prstDash val="solid"/>
            <a:round/>
            <a:tailEnd type="arrow"/>
          </a:ln>
        </p:spPr>
      </p:cxnSp>
      <p:sp>
        <p:nvSpPr>
          <p:cNvPr id="149" name="Title 7">
            <a:extLst>
              <a:ext uri="{76EDC5B7-52BD-4E0D-914A-495F002AFE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03A309-9CE2-4E8A-9CD9-D2F51A406778}"/>
              </a:ext>
            </a:extLst>
          </p:cNvPr>
          <p:cNvSpPr>
            <a:spLocks noGrp="1"/>
          </p:cNvSpPr>
          <p:nvPr>
            <p:ph type="title" idx="1"/>
          </p:nvPr>
        </p:nvSpPr>
        <p:spPr>
          <a:xfrm>
            <a:off x="714348" y="0"/>
            <a:ext cx="8001000" cy="624156"/>
          </a:xfrm>
        </p:spPr>
        <p:txBody>
          <a:bodyPr vert="horz" rtlCol="0"/>
          <a:lstStyle/>
          <a:p>
            <a:r>
              <a:rPr sz="2400" cap="none"/>
              <a:t>                       F</a:t>
            </a:r>
            <a:r>
              <a:rPr lang="en-US" sz="2400" cap="none" dirty="0"/>
              <a:t>low  Diagram –</a:t>
            </a:r>
            <a:r>
              <a:rPr sz="2400" cap="none"/>
              <a:t>S</a:t>
            </a:r>
            <a:r>
              <a:rPr lang="en-US" sz="2400" cap="none" dirty="0" err="1"/>
              <a:t>taff</a:t>
            </a:r>
            <a:r>
              <a:rPr lang="en-US" sz="2400" cap="none" dirty="0"/>
              <a:t> Management</a:t>
            </a:r>
          </a:p>
        </p:txBody>
      </p:sp>
    </p:spTree>
    <p:extLst>
      <p:ext uri="{AA1961DF-95BE-4844-B50C-BBD9E65F010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7345880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349</TotalTime>
  <Words>219</Words>
  <Application>Microsoft Office PowerPoint</Application>
  <PresentationFormat>On-screen Show (16:9)</PresentationFormat>
  <Paragraphs>41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Breezy</vt:lpstr>
      <vt:lpstr>ZOHO Creator-APPATHON</vt:lpstr>
      <vt:lpstr>team name- "SMART THINKERS"</vt:lpstr>
      <vt:lpstr>                  PROBLEM STATEMENT</vt:lpstr>
      <vt:lpstr>  Idea title- staff management application</vt:lpstr>
      <vt:lpstr>                       Flow  Diagram –Staff Management</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TERESA MARY DELICIA M</cp:lastModifiedBy>
  <cp:revision>11</cp:revision>
  <dcterms:created xsi:type="dcterms:W3CDTF">2023-02-25T20:35:38Z</dcterms:created>
  <dcterms:modified xsi:type="dcterms:W3CDTF">2023-07-16T16:48:13Z</dcterms:modified>
</cp:coreProperties>
</file>