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0" r:id="rId4"/>
    <p:sldId id="257" r:id="rId5"/>
    <p:sldId id="260" r:id="rId6"/>
    <p:sldId id="258" r:id="rId7"/>
    <p:sldId id="259" r:id="rId8"/>
    <p:sldId id="272" r:id="rId9"/>
    <p:sldId id="281" r:id="rId10"/>
    <p:sldId id="279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ED8F-8B1C-4329-AC48-7A326F919BCE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10BB-EAA0-4562-BE00-A81CEE515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10BB-EAA0-4562-BE00-A81CEE515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9B12-04C7-4BF4-A6A1-E5891F3B3672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BB9-14E8-4463-8CB1-03990CC490E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6C3-B945-4E74-A7C0-9A85811D399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472E-21C4-4C66-9A57-451ED6A071A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775D-AE26-483D-9326-D72D39E59B7C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91A2-0572-431A-B588-D73D478583E8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DCBB-95FA-4780-8F90-C487C521605E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E756-F80C-4EAA-840D-8D7A593DF7DF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5C4-7104-400F-A5CD-FE183B8B013E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682-8A32-4CF1-9699-77D9574C3EE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21F-0F07-4F93-BBFB-6D37C3BC78D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9E1-110A-493C-90FA-A910C507CC32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edu.knu.ac.kr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with.org/ptnr/kn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>
                <a:latin typeface="Arial Rounded MT Bold" panose="020F0704030504030204" pitchFamily="34" charset="0"/>
                <a:ea typeface="+mn-ea"/>
              </a:rPr>
              <a:t>종합설계프로젝트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 smtClean="0">
                <a:latin typeface="Arial Rounded MT Bold" panose="020F0704030504030204" pitchFamily="34" charset="0"/>
              </a:rPr>
              <a:t>1</a:t>
            </a:fld>
            <a:endParaRPr lang="ko-KR" altLang="en-US" sz="1800">
              <a:latin typeface="Arial Rounded MT Bold" panose="020F0704030504030204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6944816" cy="17526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Capstone Design Project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작성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과제 추진의 필요성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배경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포함 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(2-3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가지 특징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전체 시스템 개요도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Tools(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 활용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),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일정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활동내역</a:t>
            </a:r>
            <a:endParaRPr lang="en-US" altLang="ko-KR" sz="24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보다는 그림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사진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도표 활용</a:t>
            </a:r>
            <a:endParaRPr lang="en-US" altLang="ko-KR" sz="24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Keyword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위주로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긴 문장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X)</a:t>
            </a: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사용시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보조 그림 추가 혹은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box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처리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 1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장에는 한 가지 내용만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는 영문 사용 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보고서는 국문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첫장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과제명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영문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),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팀번호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멘토기업명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모든 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Heading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“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국문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과제명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”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포함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전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LMS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업로드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과제게시판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PDF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가능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개요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전체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vs.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(details):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조화롭게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10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6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진행 時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팀원이 교대로 발표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단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최종 발표는 대표가 발표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청중과 함께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중 시선은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청중을 보고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대본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reading (X):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생동감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(liveness)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없음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진행 중 특이 사항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(with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에피소드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자신있게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But,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진솔하게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관점에서 발표 진행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11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2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팀 구성 및 회의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팀 구성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3~4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인을 원칙으로 함</a:t>
            </a:r>
            <a:endParaRPr lang="en-US" altLang="ko-KR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산업체 연계 프로젝트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산학프로젝트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학부생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중심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산업체 멘토</a:t>
            </a:r>
            <a:endParaRPr lang="en-US" altLang="ko-KR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멘토와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이상 회의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온라인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학기 중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1~2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대면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(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오프라인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회의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인증 사진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!</a:t>
            </a:r>
          </a:p>
          <a:p>
            <a:pPr lvl="1"/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대학원 연계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대학원생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산업체</a:t>
            </a:r>
            <a:endParaRPr lang="en-US" altLang="ko-KR" dirty="0">
              <a:latin typeface="Arial Rounded MT Bold" panose="020F0704030504030204" pitchFamily="34" charset="0"/>
              <a:ea typeface="KBIZ한마음고딕 M" panose="02020503020101020101" pitchFamily="18" charset="-127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대학원생 혹은 담당교수님과 회의</a:t>
            </a:r>
            <a:endParaRPr lang="en-US" altLang="ko-KR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학생팀간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회의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1-2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</a:t>
            </a:r>
            <a:endParaRPr lang="en-US" altLang="ko-KR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관련 사진을 발표자료</a:t>
            </a:r>
            <a:r>
              <a:rPr lang="en-US" altLang="ko-KR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보고서에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2</a:t>
            </a:fld>
            <a:endParaRPr lang="ko-KR" altLang="en-US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7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GitHub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오픈 소스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공개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SW)</a:t>
            </a:r>
          </a:p>
          <a:p>
            <a:r>
              <a:rPr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Gitbub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2"/>
              </a:rPr>
              <a:t>www.github.com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수행과정을 모두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GitHub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등록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팀간 의견 교류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소스 코드 개발 과정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관련 동영상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(GitHub 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사용법 등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경북대학교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교육센터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3"/>
              </a:rPr>
              <a:t>http://swedu.knu.ac.kr/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네이버 </a:t>
            </a:r>
            <a:r>
              <a:rPr kumimoji="1"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edwith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4"/>
              </a:rPr>
              <a:t>https://www.edwith.org/ptnr/knu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3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0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성적평가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성적 평가 비율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팀단위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출석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(10%)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교수평가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(50%) 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팀원평가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(20%):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본인 제외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팀간평가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(20%):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본인팀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제외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A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학점 비율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40%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이하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 평가기준은 별첨 참조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4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72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재료비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여비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재료비 지원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별도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설명회 개최 예정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재료비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팀당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30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만원 이하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30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만원 이상 필요한 경우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개별 면담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여비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학술대회 논문 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팀당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20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만원 이내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관련 문의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SW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교육센터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(IT-5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호관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402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2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5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7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일자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수업시작 시간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시간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저녁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6:00~ </a:t>
            </a:r>
          </a:p>
          <a:p>
            <a:pPr lvl="1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수업일정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변동 가능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1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팀구성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주제 확정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2~3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 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중간발표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중간고사 전후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기말발표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종강전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후 보고서 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6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(PPT or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PDF)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매 수업마다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팀별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발표자료 제출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(LMS)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hwp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doc) -&gt; PDF(X)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3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월중 혹은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9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월중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결과보고서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6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월초 혹은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12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월초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각종 실적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증빙서류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결과물 코드 포함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문서 서식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별첨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LMS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게시판에 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7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결과물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학기초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결과보고서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학기말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국내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학술대회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1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건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작성시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중심대학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사사문구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표기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저자명에 산업체 멘토 및 지도교수 포함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산업체가 원하지 않을 경우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면제 가능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선택사항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프로그램 등록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특허 출원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TA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와 협의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유의사항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특허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SW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등록시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반드시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“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멘토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“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와 협의해야 함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</a:p>
          <a:p>
            <a:pPr marL="57150" indent="0">
              <a:buNone/>
            </a:pP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8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논문제출시 사사문구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사사문구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(Acknowledgement)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위치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뒷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부분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참고문헌 앞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문구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9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3DA78-F27E-404A-8990-E1477EE7E179}"/>
              </a:ext>
            </a:extLst>
          </p:cNvPr>
          <p:cNvSpPr/>
          <p:nvPr/>
        </p:nvSpPr>
        <p:spPr>
          <a:xfrm>
            <a:off x="683568" y="3933056"/>
            <a:ext cx="756084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＂이 연구는 과학기술정보통신부 및 정보통신기획평가원의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SW</a:t>
            </a:r>
            <a:r>
              <a:rPr lang="ko-KR" altLang="en-US" sz="2000" dirty="0"/>
              <a:t>중심대학사업 지원을 통해 수행되었음</a:t>
            </a:r>
            <a:r>
              <a:rPr lang="en-US" altLang="ko-KR" sz="2000" dirty="0"/>
              <a:t>"(2021-0-01082)"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245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614</Words>
  <Application>Microsoft Office PowerPoint</Application>
  <PresentationFormat>화면 슬라이드 쇼(4:3)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KBIZ한마음고딕 M</vt:lpstr>
      <vt:lpstr>맑은 고딕</vt:lpstr>
      <vt:lpstr>Arial</vt:lpstr>
      <vt:lpstr>Arial Rounded MT Bold</vt:lpstr>
      <vt:lpstr>Helvetica</vt:lpstr>
      <vt:lpstr>Wingdings</vt:lpstr>
      <vt:lpstr>Office 테마</vt:lpstr>
      <vt:lpstr>종합설계프로젝트</vt:lpstr>
      <vt:lpstr>팀 구성 및 회의</vt:lpstr>
      <vt:lpstr>GitHub 사용</vt:lpstr>
      <vt:lpstr>성적평가</vt:lpstr>
      <vt:lpstr>재료비/여비</vt:lpstr>
      <vt:lpstr>수업 일자</vt:lpstr>
      <vt:lpstr>발표자료/계획서/보고서</vt:lpstr>
      <vt:lpstr>프로젝트 결과물 제출</vt:lpstr>
      <vt:lpstr>논문제출시 사사문구</vt:lpstr>
      <vt:lpstr>PPT 작성 TIP</vt:lpstr>
      <vt:lpstr>발표 진행 時 TIP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종합설계프로젝트1</dc:title>
  <dc:creator>Microsoft Corporation</dc:creator>
  <cp:lastModifiedBy>sjkoh</cp:lastModifiedBy>
  <cp:revision>114</cp:revision>
  <dcterms:created xsi:type="dcterms:W3CDTF">2006-10-05T04:04:58Z</dcterms:created>
  <dcterms:modified xsi:type="dcterms:W3CDTF">2022-08-22T00:29:19Z</dcterms:modified>
</cp:coreProperties>
</file>