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6" r:id="rId4"/>
    <p:sldId id="290" r:id="rId5"/>
    <p:sldId id="291" r:id="rId6"/>
    <p:sldId id="292" r:id="rId7"/>
    <p:sldId id="293" r:id="rId8"/>
    <p:sldId id="260" r:id="rId9"/>
    <p:sldId id="298" r:id="rId10"/>
    <p:sldId id="262" r:id="rId11"/>
    <p:sldId id="264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89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63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C237"/>
    <a:srgbClr val="47C624"/>
    <a:srgbClr val="87E56D"/>
    <a:srgbClr val="F7DE4B"/>
    <a:srgbClr val="28C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256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D065-D1DA-4982-B991-612791FCC837}" type="datetimeFigureOut">
              <a:rPr lang="ko-KR" altLang="en-US" smtClean="0"/>
              <a:t>2016-01-09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7C11-AA47-455F-BB55-0C8560B5B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49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D065-D1DA-4982-B991-612791FCC837}" type="datetimeFigureOut">
              <a:rPr lang="ko-KR" altLang="en-US" smtClean="0"/>
              <a:t>2016-01-09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7C11-AA47-455F-BB55-0C8560B5B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60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D065-D1DA-4982-B991-612791FCC837}" type="datetimeFigureOut">
              <a:rPr lang="ko-KR" altLang="en-US" smtClean="0"/>
              <a:t>2016-01-09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7C11-AA47-455F-BB55-0C8560B5B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32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D065-D1DA-4982-B991-612791FCC837}" type="datetimeFigureOut">
              <a:rPr lang="ko-KR" altLang="en-US" smtClean="0"/>
              <a:t>2016-01-09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7C11-AA47-455F-BB55-0C8560B5B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8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D065-D1DA-4982-B991-612791FCC837}" type="datetimeFigureOut">
              <a:rPr lang="ko-KR" altLang="en-US" smtClean="0"/>
              <a:t>2016-01-09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7C11-AA47-455F-BB55-0C8560B5B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11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D065-D1DA-4982-B991-612791FCC837}" type="datetimeFigureOut">
              <a:rPr lang="ko-KR" altLang="en-US" smtClean="0"/>
              <a:t>2016-01-09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7C11-AA47-455F-BB55-0C8560B5B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41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D065-D1DA-4982-B991-612791FCC837}" type="datetimeFigureOut">
              <a:rPr lang="ko-KR" altLang="en-US" smtClean="0"/>
              <a:t>2016-01-09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7C11-AA47-455F-BB55-0C8560B5B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67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D065-D1DA-4982-B991-612791FCC837}" type="datetimeFigureOut">
              <a:rPr lang="ko-KR" altLang="en-US" smtClean="0"/>
              <a:t>2016-01-09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7C11-AA47-455F-BB55-0C8560B5B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84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D065-D1DA-4982-B991-612791FCC837}" type="datetimeFigureOut">
              <a:rPr lang="ko-KR" altLang="en-US" smtClean="0"/>
              <a:t>2016-01-09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7C11-AA47-455F-BB55-0C8560B5B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30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D065-D1DA-4982-B991-612791FCC837}" type="datetimeFigureOut">
              <a:rPr lang="ko-KR" altLang="en-US" smtClean="0"/>
              <a:t>2016-01-09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7C11-AA47-455F-BB55-0C8560B5B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20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D065-D1DA-4982-B991-612791FCC837}" type="datetimeFigureOut">
              <a:rPr lang="ko-KR" altLang="en-US" smtClean="0"/>
              <a:t>2016-01-09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7C11-AA47-455F-BB55-0C8560B5B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28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28C22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FD065-D1DA-4982-B991-612791FCC837}" type="datetimeFigureOut">
              <a:rPr lang="ko-KR" altLang="en-US" smtClean="0"/>
              <a:t>2016-01-09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7C11-AA47-455F-BB55-0C8560B5B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06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6477000" y="1822450"/>
            <a:ext cx="46768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Leakage" pitchFamily="2" charset="-79"/>
              <a:cs typeface="Leakage" pitchFamily="2" charset="-79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32238" y="1262406"/>
            <a:ext cx="9144000" cy="1340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8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콜</a:t>
            </a:r>
            <a:r>
              <a:rPr lang="en-US" altLang="ko-KR" sz="8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?</a:t>
            </a:r>
            <a:endParaRPr lang="ko-KR" altLang="en-US" sz="8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210 카툰스토리 L" panose="02020603020101020101" pitchFamily="18" charset="-127"/>
              <a:ea typeface="210 카툰스토리 L" panose="02020603020101020101" pitchFamily="18" charset="-127"/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8328453" y="4094204"/>
            <a:ext cx="2257169" cy="15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20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이준범 </a:t>
            </a:r>
            <a:r>
              <a:rPr lang="en-US" altLang="ko-KR" sz="20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	</a:t>
            </a:r>
            <a:r>
              <a:rPr lang="ko-KR" altLang="en-US" sz="20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김현수</a:t>
            </a:r>
            <a:r>
              <a:rPr lang="en-US" altLang="ko-KR" sz="20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	</a:t>
            </a:r>
          </a:p>
          <a:p>
            <a:pPr marL="0" indent="0" algn="r">
              <a:buNone/>
            </a:pPr>
            <a:r>
              <a:rPr lang="ko-KR" altLang="en-US" sz="20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임익재</a:t>
            </a:r>
            <a:r>
              <a:rPr lang="en-US" altLang="ko-KR" sz="20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	</a:t>
            </a:r>
            <a:r>
              <a:rPr lang="ko-KR" altLang="en-US" sz="20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장윤석</a:t>
            </a:r>
            <a:r>
              <a:rPr lang="en-US" altLang="ko-KR" sz="20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	</a:t>
            </a:r>
          </a:p>
          <a:p>
            <a:pPr marL="0" indent="0" algn="r">
              <a:buNone/>
            </a:pPr>
            <a:r>
              <a:rPr lang="ko-KR" altLang="en-US" sz="20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장완순</a:t>
            </a:r>
            <a:r>
              <a:rPr lang="en-US" altLang="ko-KR" sz="20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	</a:t>
            </a:r>
            <a:r>
              <a:rPr lang="ko-KR" altLang="en-US" sz="20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마승희</a:t>
            </a:r>
            <a:r>
              <a:rPr lang="en-US" altLang="ko-KR" sz="1600" dirty="0" smtClean="0">
                <a:latin typeface="FightThis" panose="02000006040000020004" pitchFamily="2" charset="0"/>
                <a:ea typeface="210 싸나이 R" panose="02020603020101020101" pitchFamily="18" charset="-127"/>
              </a:rPr>
              <a:t>	</a:t>
            </a:r>
            <a:endParaRPr lang="ko-KR" altLang="en-US" sz="1600" dirty="0">
              <a:latin typeface="FightThis" panose="02000006040000020004" pitchFamily="2" charset="0"/>
              <a:ea typeface="210 싸나이 R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1598" flipH="1">
            <a:off x="1754015" y="1564400"/>
            <a:ext cx="27527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4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142399"/>
          </a:xfrm>
          <a:solidFill>
            <a:srgbClr val="87E56D"/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40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개발 환경</a:t>
            </a:r>
            <a:endParaRPr lang="ko-KR" altLang="en-US" sz="4000" dirty="0">
              <a:latin typeface="210 카툰스토리 L" panose="02020603020101020101" pitchFamily="18" charset="-127"/>
              <a:ea typeface="210 카툰스토리 L" panose="02020603020101020101" pitchFamily="18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fontAlgn="base" latinLnBrk="0"/>
            <a:r>
              <a:rPr lang="en-US" altLang="ko-KR" b="1" dirty="0">
                <a:latin typeface="210 카툰스토리 L" panose="02020603020101020101" pitchFamily="18" charset="-127"/>
                <a:ea typeface="210 카툰스토리 L" panose="02020603020101020101" pitchFamily="18" charset="-127"/>
                <a:cs typeface="Ebrima" panose="02000000000000000000" pitchFamily="2" charset="0"/>
              </a:rPr>
              <a:t>OS</a:t>
            </a:r>
            <a:r>
              <a:rPr lang="en-US" altLang="ko-KR" dirty="0">
                <a:latin typeface="210 카툰스토리 L" panose="02020603020101020101" pitchFamily="18" charset="-127"/>
                <a:ea typeface="210 카툰스토리 L" panose="02020603020101020101" pitchFamily="18" charset="-127"/>
                <a:cs typeface="Ebrima" panose="02000000000000000000" pitchFamily="2" charset="0"/>
              </a:rPr>
              <a:t> :</a:t>
            </a:r>
            <a:r>
              <a:rPr lang="ko-KR" altLang="en-US" dirty="0">
                <a:latin typeface="210 카툰스토리 L" panose="02020603020101020101" pitchFamily="18" charset="-127"/>
                <a:ea typeface="210 카툰스토리 L" panose="02020603020101020101" pitchFamily="18" charset="-127"/>
                <a:cs typeface="Ebrima" panose="02000000000000000000" pitchFamily="2" charset="0"/>
              </a:rPr>
              <a:t> </a:t>
            </a:r>
            <a:r>
              <a:rPr lang="en-US" altLang="ko-KR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  <a:cs typeface="Ebrima" panose="02000000000000000000" pitchFamily="2" charset="0"/>
              </a:rPr>
              <a:t>Windows  8, 10</a:t>
            </a:r>
            <a:endParaRPr lang="en-US" altLang="ko-KR" dirty="0">
              <a:latin typeface="210 카툰스토리 L" panose="02020603020101020101" pitchFamily="18" charset="-127"/>
              <a:ea typeface="210 카툰스토리 L" panose="02020603020101020101" pitchFamily="18" charset="-127"/>
              <a:cs typeface="Ebrima" panose="02000000000000000000" pitchFamily="2" charset="0"/>
            </a:endParaRPr>
          </a:p>
          <a:p>
            <a:pPr algn="just" fontAlgn="base" latinLnBrk="0"/>
            <a:endParaRPr lang="ko-KR" altLang="en-US" dirty="0">
              <a:latin typeface="210 카툰스토리 L" panose="02020603020101020101" pitchFamily="18" charset="-127"/>
              <a:ea typeface="210 카툰스토리 L" panose="02020603020101020101" pitchFamily="18" charset="-127"/>
              <a:cs typeface="Ebrima" panose="02000000000000000000" pitchFamily="2" charset="0"/>
            </a:endParaRPr>
          </a:p>
          <a:p>
            <a:pPr algn="just" fontAlgn="base" latinLnBrk="0"/>
            <a:r>
              <a:rPr lang="en-US" altLang="ko-KR" b="1" dirty="0">
                <a:latin typeface="210 카툰스토리 L" panose="02020603020101020101" pitchFamily="18" charset="-127"/>
                <a:ea typeface="210 카툰스토리 L" panose="02020603020101020101" pitchFamily="18" charset="-127"/>
                <a:cs typeface="Ebrima" panose="02000000000000000000" pitchFamily="2" charset="0"/>
              </a:rPr>
              <a:t>Tool</a:t>
            </a:r>
            <a:r>
              <a:rPr lang="en-US" altLang="ko-KR" dirty="0">
                <a:latin typeface="210 카툰스토리 L" panose="02020603020101020101" pitchFamily="18" charset="-127"/>
                <a:ea typeface="210 카툰스토리 L" panose="02020603020101020101" pitchFamily="18" charset="-127"/>
                <a:cs typeface="Ebrima" panose="02000000000000000000" pitchFamily="2" charset="0"/>
              </a:rPr>
              <a:t> : </a:t>
            </a:r>
            <a:r>
              <a:rPr lang="en-US" altLang="ko-KR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  <a:cs typeface="Ebrima" panose="02000000000000000000" pitchFamily="2" charset="0"/>
              </a:rPr>
              <a:t>STS, </a:t>
            </a:r>
            <a:r>
              <a:rPr lang="en-US" altLang="ko-KR" dirty="0" err="1" smtClean="0">
                <a:latin typeface="210 카툰스토리 L" panose="02020603020101020101" pitchFamily="18" charset="-127"/>
                <a:ea typeface="210 카툰스토리 L" panose="02020603020101020101" pitchFamily="18" charset="-127"/>
                <a:cs typeface="Ebrima" panose="02000000000000000000" pitchFamily="2" charset="0"/>
              </a:rPr>
              <a:t>eXERD</a:t>
            </a:r>
            <a:endParaRPr lang="en-US" altLang="ko-KR" dirty="0">
              <a:latin typeface="210 카툰스토리 L" panose="02020603020101020101" pitchFamily="18" charset="-127"/>
              <a:ea typeface="210 카툰스토리 L" panose="02020603020101020101" pitchFamily="18" charset="-127"/>
              <a:cs typeface="Ebrima" panose="02000000000000000000" pitchFamily="2" charset="0"/>
            </a:endParaRPr>
          </a:p>
          <a:p>
            <a:pPr algn="just" fontAlgn="base" latinLnBrk="0"/>
            <a:endParaRPr lang="ko-KR" altLang="en-US" dirty="0">
              <a:latin typeface="210 카툰스토리 L" panose="02020603020101020101" pitchFamily="18" charset="-127"/>
              <a:ea typeface="210 카툰스토리 L" panose="02020603020101020101" pitchFamily="18" charset="-127"/>
              <a:cs typeface="Ebrima" panose="02000000000000000000" pitchFamily="2" charset="0"/>
            </a:endParaRPr>
          </a:p>
          <a:p>
            <a:pPr algn="just" fontAlgn="base" latinLnBrk="0"/>
            <a:r>
              <a:rPr lang="en-US" altLang="ko-KR" b="1" dirty="0">
                <a:latin typeface="210 카툰스토리 L" panose="02020603020101020101" pitchFamily="18" charset="-127"/>
                <a:ea typeface="210 카툰스토리 L" panose="02020603020101020101" pitchFamily="18" charset="-127"/>
                <a:cs typeface="Ebrima" panose="02000000000000000000" pitchFamily="2" charset="0"/>
              </a:rPr>
              <a:t>SW</a:t>
            </a:r>
            <a:r>
              <a:rPr lang="en-US" altLang="ko-KR" dirty="0">
                <a:latin typeface="210 카툰스토리 L" panose="02020603020101020101" pitchFamily="18" charset="-127"/>
                <a:ea typeface="210 카툰스토리 L" panose="02020603020101020101" pitchFamily="18" charset="-127"/>
                <a:cs typeface="Ebrima" panose="02000000000000000000" pitchFamily="2" charset="0"/>
              </a:rPr>
              <a:t> :</a:t>
            </a:r>
            <a:r>
              <a:rPr lang="ko-KR" altLang="en-US" dirty="0">
                <a:latin typeface="210 카툰스토리 L" panose="02020603020101020101" pitchFamily="18" charset="-127"/>
                <a:ea typeface="210 카툰스토리 L" panose="02020603020101020101" pitchFamily="18" charset="-127"/>
                <a:cs typeface="Ebrima" panose="02000000000000000000" pitchFamily="2" charset="0"/>
              </a:rPr>
              <a:t> </a:t>
            </a:r>
            <a:r>
              <a:rPr lang="en-US" altLang="ko-KR" dirty="0" err="1" smtClean="0">
                <a:latin typeface="210 카툰스토리 L" panose="02020603020101020101" pitchFamily="18" charset="-127"/>
                <a:ea typeface="210 카툰스토리 L" panose="02020603020101020101" pitchFamily="18" charset="-127"/>
                <a:cs typeface="Ebrima" panose="02000000000000000000" pitchFamily="2" charset="0"/>
              </a:rPr>
              <a:t>mySQL</a:t>
            </a:r>
            <a:r>
              <a:rPr lang="en-US" altLang="ko-KR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  <a:cs typeface="Ebrima" panose="02000000000000000000" pitchFamily="2" charset="0"/>
              </a:rPr>
              <a:t> 5.1.38,  </a:t>
            </a:r>
            <a:r>
              <a:rPr lang="en-US" altLang="ko-KR" dirty="0">
                <a:latin typeface="210 카툰스토리 L" panose="02020603020101020101" pitchFamily="18" charset="-127"/>
                <a:ea typeface="210 카툰스토리 L" panose="02020603020101020101" pitchFamily="18" charset="-127"/>
                <a:cs typeface="Ebrima" panose="02000000000000000000" pitchFamily="2" charset="0"/>
              </a:rPr>
              <a:t>JDK 1.8,  Apache Tomcat 8.0</a:t>
            </a:r>
          </a:p>
          <a:p>
            <a:pPr algn="just" fontAlgn="base" latinLnBrk="0"/>
            <a:endParaRPr lang="ko-KR" altLang="en-US" dirty="0">
              <a:latin typeface="210 카툰스토리 L" panose="02020603020101020101" pitchFamily="18" charset="-127"/>
              <a:ea typeface="210 카툰스토리 L" panose="02020603020101020101" pitchFamily="18" charset="-127"/>
              <a:cs typeface="Ebrima" panose="02000000000000000000" pitchFamily="2" charset="0"/>
            </a:endParaRPr>
          </a:p>
          <a:p>
            <a:pPr algn="just" fontAlgn="base" latinLnBrk="0"/>
            <a:r>
              <a:rPr lang="en-US" altLang="ko-KR" b="1" dirty="0">
                <a:latin typeface="210 카툰스토리 L" panose="02020603020101020101" pitchFamily="18" charset="-127"/>
                <a:ea typeface="210 카툰스토리 L" panose="02020603020101020101" pitchFamily="18" charset="-127"/>
                <a:cs typeface="Ebrima" panose="02000000000000000000" pitchFamily="2" charset="0"/>
              </a:rPr>
              <a:t>Language</a:t>
            </a:r>
            <a:r>
              <a:rPr lang="en-US" altLang="ko-KR" dirty="0">
                <a:latin typeface="210 카툰스토리 L" panose="02020603020101020101" pitchFamily="18" charset="-127"/>
                <a:ea typeface="210 카툰스토리 L" panose="02020603020101020101" pitchFamily="18" charset="-127"/>
                <a:cs typeface="Ebrima" panose="02000000000000000000" pitchFamily="2" charset="0"/>
              </a:rPr>
              <a:t> :</a:t>
            </a:r>
            <a:r>
              <a:rPr lang="ko-KR" altLang="en-US" dirty="0">
                <a:latin typeface="210 카툰스토리 L" panose="02020603020101020101" pitchFamily="18" charset="-127"/>
                <a:ea typeface="210 카툰스토리 L" panose="02020603020101020101" pitchFamily="18" charset="-127"/>
                <a:cs typeface="Ebrima" panose="02000000000000000000" pitchFamily="2" charset="0"/>
              </a:rPr>
              <a:t> </a:t>
            </a:r>
            <a:r>
              <a:rPr lang="en-US" altLang="ko-KR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  <a:cs typeface="Ebrima" panose="02000000000000000000" pitchFamily="2" charset="0"/>
              </a:rPr>
              <a:t>JAVA, </a:t>
            </a:r>
            <a:r>
              <a:rPr lang="en-US" altLang="ko-KR" dirty="0">
                <a:latin typeface="210 카툰스토리 L" panose="02020603020101020101" pitchFamily="18" charset="-127"/>
                <a:ea typeface="210 카툰스토리 L" panose="02020603020101020101" pitchFamily="18" charset="-127"/>
                <a:cs typeface="Ebrima" panose="02000000000000000000" pitchFamily="2" charset="0"/>
              </a:rPr>
              <a:t>JavaScript, </a:t>
            </a:r>
            <a:r>
              <a:rPr lang="en-US" altLang="ko-KR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  <a:cs typeface="Ebrima" panose="02000000000000000000" pitchFamily="2" charset="0"/>
              </a:rPr>
              <a:t>SQL, Ajax</a:t>
            </a:r>
          </a:p>
          <a:p>
            <a:pPr algn="just" fontAlgn="base" latinLnBrk="0"/>
            <a:endParaRPr lang="en-US" altLang="ko-KR" dirty="0" smtClean="0">
              <a:latin typeface="210 카툰스토리 L" panose="02020603020101020101" pitchFamily="18" charset="-127"/>
              <a:ea typeface="210 카툰스토리 L" panose="02020603020101020101" pitchFamily="18" charset="-127"/>
              <a:cs typeface="Ebrima" panose="02000000000000000000" pitchFamily="2" charset="0"/>
            </a:endParaRPr>
          </a:p>
          <a:p>
            <a:pPr algn="just" fontAlgn="base" latinLnBrk="0"/>
            <a:r>
              <a:rPr lang="en-US" altLang="ko-KR" b="1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  <a:cs typeface="Ebrima" panose="02000000000000000000" pitchFamily="2" charset="0"/>
              </a:rPr>
              <a:t>Framework</a:t>
            </a:r>
            <a:r>
              <a:rPr lang="en-US" altLang="ko-KR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  <a:cs typeface="Ebrima" panose="02000000000000000000" pitchFamily="2" charset="0"/>
              </a:rPr>
              <a:t> : Spring</a:t>
            </a:r>
            <a:endParaRPr lang="ko-KR" altLang="en-US" dirty="0">
              <a:latin typeface="210 카툰스토리 L" panose="02020603020101020101" pitchFamily="18" charset="-127"/>
              <a:ea typeface="210 카툰스토리 L" panose="02020603020101020101" pitchFamily="18" charset="-127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85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C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298357"/>
            <a:ext cx="10515600" cy="38786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7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210 카툰스토리 R" panose="02020603020101020101" pitchFamily="18" charset="-127"/>
                <a:ea typeface="210 카툰스토리 R" panose="02020603020101020101" pitchFamily="18" charset="-127"/>
              </a:rPr>
              <a:t>- Story Board -</a:t>
            </a:r>
            <a:endParaRPr lang="ko-KR" altLang="en-US" sz="7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210 카툰스토리 R" panose="02020603020101020101" pitchFamily="18" charset="-127"/>
              <a:ea typeface="210 카툰스토리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755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evil\Pictures\2번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30" y="-7827"/>
            <a:ext cx="10488439" cy="686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23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evil\Pictures\3번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33" y="1"/>
            <a:ext cx="1056866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22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devil\Pictures\5번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77" y="0"/>
            <a:ext cx="1038462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40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C:\Users\devil\Pictures\8번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79" y="0"/>
            <a:ext cx="10545821" cy="687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06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devil\Pictures\10번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4" y="0"/>
            <a:ext cx="1014004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20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devil\Pictures\9번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12" y="3656"/>
            <a:ext cx="10409804" cy="685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74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devil\Pictures\11번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65" y="0"/>
            <a:ext cx="10254619" cy="685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66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devil\Pictures\스토리보드 스샷2\13번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-12219"/>
            <a:ext cx="10475835" cy="687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28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	</a:t>
            </a:r>
            <a:r>
              <a:rPr lang="ko-KR" altLang="en-US" sz="48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목차</a:t>
            </a:r>
            <a:endParaRPr lang="ko-KR" altLang="en-US" sz="4800" dirty="0">
              <a:latin typeface="210 카툰스토리 L" panose="02020603020101020101" pitchFamily="18" charset="-127"/>
              <a:ea typeface="210 카툰스토리 L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33384" y="1825625"/>
            <a:ext cx="9920416" cy="4351338"/>
          </a:xfrm>
        </p:spPr>
        <p:txBody>
          <a:bodyPr>
            <a:normAutofit fontScale="92500" lnSpcReduction="20000"/>
          </a:bodyPr>
          <a:lstStyle/>
          <a:p>
            <a:pPr>
              <a:buBlip>
                <a:blip r:embed="rId2"/>
              </a:buBlip>
            </a:pPr>
            <a:r>
              <a:rPr lang="ko-KR" altLang="en-US" sz="32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 개발 배경과 목적</a:t>
            </a:r>
            <a:endParaRPr lang="en-US" altLang="ko-KR" sz="3200" dirty="0" smtClean="0">
              <a:latin typeface="210 카툰스토리 L" panose="02020603020101020101" pitchFamily="18" charset="-127"/>
              <a:ea typeface="210 카툰스토리 L" panose="02020603020101020101" pitchFamily="18" charset="-127"/>
            </a:endParaRPr>
          </a:p>
          <a:p>
            <a:pPr>
              <a:buBlip>
                <a:blip r:embed="rId2"/>
              </a:buBlip>
            </a:pPr>
            <a:endParaRPr lang="en-US" altLang="ko-KR" sz="3200" dirty="0" smtClean="0">
              <a:latin typeface="210 카툰스토리 L" panose="02020603020101020101" pitchFamily="18" charset="-127"/>
              <a:ea typeface="210 카툰스토리 L" panose="02020603020101020101" pitchFamily="18" charset="-127"/>
            </a:endParaRPr>
          </a:p>
          <a:p>
            <a:pPr>
              <a:buBlip>
                <a:blip r:embed="rId2"/>
              </a:buBlip>
            </a:pPr>
            <a:r>
              <a:rPr lang="ko-KR" altLang="en-US" sz="32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 기대 효과</a:t>
            </a:r>
            <a:endParaRPr lang="en-US" altLang="ko-KR" sz="3200" dirty="0" smtClean="0">
              <a:latin typeface="210 카툰스토리 L" panose="02020603020101020101" pitchFamily="18" charset="-127"/>
              <a:ea typeface="210 카툰스토리 L" panose="02020603020101020101" pitchFamily="18" charset="-127"/>
            </a:endParaRPr>
          </a:p>
          <a:p>
            <a:pPr>
              <a:buBlip>
                <a:blip r:embed="rId2"/>
              </a:buBlip>
            </a:pPr>
            <a:endParaRPr lang="en-US" altLang="ko-KR" sz="3200" dirty="0" smtClean="0">
              <a:latin typeface="210 카툰스토리 L" panose="02020603020101020101" pitchFamily="18" charset="-127"/>
              <a:ea typeface="210 카툰스토리 L" panose="02020603020101020101" pitchFamily="18" charset="-127"/>
            </a:endParaRPr>
          </a:p>
          <a:p>
            <a:pPr>
              <a:buBlip>
                <a:blip r:embed="rId2"/>
              </a:buBlip>
            </a:pPr>
            <a:r>
              <a:rPr lang="en-US" altLang="ko-KR" sz="3200" dirty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 </a:t>
            </a:r>
            <a:r>
              <a:rPr lang="ko-KR" altLang="en-US" sz="32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개발 환경</a:t>
            </a:r>
            <a:endParaRPr lang="en-US" altLang="ko-KR" sz="3200" dirty="0" smtClean="0">
              <a:latin typeface="210 카툰스토리 L" panose="02020603020101020101" pitchFamily="18" charset="-127"/>
              <a:ea typeface="210 카툰스토리 L" panose="02020603020101020101" pitchFamily="18" charset="-127"/>
            </a:endParaRPr>
          </a:p>
          <a:p>
            <a:pPr>
              <a:buBlip>
                <a:blip r:embed="rId2"/>
              </a:buBlip>
            </a:pPr>
            <a:endParaRPr lang="en-US" altLang="ko-KR" sz="3200" dirty="0" smtClean="0">
              <a:latin typeface="210 카툰스토리 L" panose="02020603020101020101" pitchFamily="18" charset="-127"/>
              <a:ea typeface="210 카툰스토리 L" panose="02020603020101020101" pitchFamily="18" charset="-127"/>
            </a:endParaRPr>
          </a:p>
          <a:p>
            <a:pPr>
              <a:buBlip>
                <a:blip r:embed="rId2"/>
              </a:buBlip>
            </a:pPr>
            <a:r>
              <a:rPr lang="ko-KR" altLang="en-US" sz="32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 스토리보드 </a:t>
            </a:r>
            <a:endParaRPr lang="en-US" altLang="ko-KR" sz="3200" dirty="0" smtClean="0">
              <a:latin typeface="210 카툰스토리 L" panose="02020603020101020101" pitchFamily="18" charset="-127"/>
              <a:ea typeface="210 카툰스토리 L" panose="02020603020101020101" pitchFamily="18" charset="-127"/>
            </a:endParaRPr>
          </a:p>
          <a:p>
            <a:pPr>
              <a:buBlip>
                <a:blip r:embed="rId2"/>
              </a:buBlip>
            </a:pPr>
            <a:endParaRPr lang="en-US" altLang="ko-KR" sz="3200" dirty="0" smtClean="0">
              <a:latin typeface="210 카툰스토리 L" panose="02020603020101020101" pitchFamily="18" charset="-127"/>
              <a:ea typeface="210 카툰스토리 L" panose="02020603020101020101" pitchFamily="18" charset="-127"/>
            </a:endParaRPr>
          </a:p>
          <a:p>
            <a:pPr>
              <a:buBlip>
                <a:blip r:embed="rId2"/>
              </a:buBlip>
            </a:pPr>
            <a:r>
              <a:rPr lang="ko-KR" altLang="en-US" sz="32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 개발 일정</a:t>
            </a:r>
            <a:endParaRPr lang="en-US" altLang="ko-KR" sz="3200" dirty="0" smtClean="0">
              <a:latin typeface="210 카툰스토리 L" panose="02020603020101020101" pitchFamily="18" charset="-127"/>
              <a:ea typeface="210 카툰스토리 L" panose="02020603020101020101" pitchFamily="18" charset="-127"/>
            </a:endParaRPr>
          </a:p>
          <a:p>
            <a:pPr>
              <a:buBlip>
                <a:blip r:embed="rId2"/>
              </a:buBlip>
            </a:pPr>
            <a:endParaRPr lang="ko-KR" altLang="en-US" sz="3200" dirty="0">
              <a:latin typeface="210 카툰스토리 L" panose="02020603020101020101" pitchFamily="18" charset="-127"/>
              <a:ea typeface="210 카툰스토리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838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devil\Pictures\스토리보드 스샷2\27번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-20701"/>
            <a:ext cx="10565485" cy="687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9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devil\Pictures\스토리보드 스샷2\14번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16" y="-12908"/>
            <a:ext cx="10521463" cy="687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31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devil\Pictures\스토리보드 스샷2\15번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76" y="0"/>
            <a:ext cx="105987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95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devil\Pictures\스토리보드 스샷2\16번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67" y="85724"/>
            <a:ext cx="10854221" cy="656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62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devil\Pictures\스토리보드 스샷2\17번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-6946"/>
            <a:ext cx="10572750" cy="686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09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devil\Pictures\스토리보드 스샷2\19번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79" y="0"/>
            <a:ext cx="10738045" cy="686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35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devil\Pictures\스토리보드 스샷2\20번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58657"/>
            <a:ext cx="10502680" cy="630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20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devil\Pictures\스토리보드 스샷2\21번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89" y="-1"/>
            <a:ext cx="10620686" cy="68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0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devil\Pictures\스토리보드 스샷2\22번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42980"/>
            <a:ext cx="10510058" cy="681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2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devil\Pictures\스토리보드 스샷2\23번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-2265"/>
            <a:ext cx="10624742" cy="686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12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C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298357"/>
            <a:ext cx="10515600" cy="38786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210 카툰스토리 R" panose="02020603020101020101" pitchFamily="18" charset="-127"/>
                <a:ea typeface="210 카툰스토리 R" panose="02020603020101020101" pitchFamily="18" charset="-127"/>
              </a:rPr>
              <a:t>-</a:t>
            </a:r>
            <a:r>
              <a:rPr lang="ko-KR" altLang="en-US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210 카툰스토리 R" panose="02020603020101020101" pitchFamily="18" charset="-127"/>
                <a:ea typeface="210 카툰스토리 R" panose="02020603020101020101" pitchFamily="18" charset="-127"/>
              </a:rPr>
              <a:t>개발 배경 및 목적</a:t>
            </a:r>
            <a:r>
              <a:rPr lang="en-US" altLang="ko-KR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210 카툰스토리 R" panose="02020603020101020101" pitchFamily="18" charset="-127"/>
                <a:ea typeface="210 카툰스토리 R" panose="02020603020101020101" pitchFamily="18" charset="-127"/>
              </a:rPr>
              <a:t>-</a:t>
            </a:r>
            <a:endParaRPr lang="ko-KR" altLang="en-US" sz="6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210 카툰스토리 R" panose="02020603020101020101" pitchFamily="18" charset="-127"/>
              <a:ea typeface="210 카툰스토리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795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 descr="C:\Users\devil\Pictures\스토리보드 스샷2\24번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97" y="-6213"/>
            <a:ext cx="10751474" cy="686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68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142399"/>
          </a:xfrm>
          <a:solidFill>
            <a:srgbClr val="87E56D"/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40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프로젝트 일정</a:t>
            </a:r>
            <a:endParaRPr lang="ko-KR" altLang="en-US" sz="4000" dirty="0">
              <a:latin typeface="210 카툰스토리 L" panose="02020603020101020101" pitchFamily="18" charset="-127"/>
              <a:ea typeface="210 카툰스토리 L" panose="02020603020101020101" pitchFamily="18" charset="-127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" t="6345" r="3010" b="3681"/>
          <a:stretch/>
        </p:blipFill>
        <p:spPr bwMode="auto">
          <a:xfrm>
            <a:off x="2487427" y="1825625"/>
            <a:ext cx="7217146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0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142399"/>
          </a:xfrm>
          <a:solidFill>
            <a:srgbClr val="87E56D"/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40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사람이 있는 곳에 술이 있다</a:t>
            </a:r>
            <a:endParaRPr lang="ko-KR" altLang="en-US" sz="4000" dirty="0">
              <a:latin typeface="210 카툰스토리 L" panose="02020603020101020101" pitchFamily="18" charset="-127"/>
              <a:ea typeface="210 카툰스토리 L" panose="02020603020101020101" pitchFamily="18" charset="-127"/>
            </a:endParaRPr>
          </a:p>
        </p:txBody>
      </p:sp>
      <p:pic>
        <p:nvPicPr>
          <p:cNvPr id="1026" name="Picture 2" descr="http://blog.besunny.com/wp-content/uploads/1/cfile27.uf.187010474EEE218002C3D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502" y="2934788"/>
            <a:ext cx="6277120" cy="416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.hankookilbo.com/i.aspx?Guid=5c69c6fba30f4c2094fac6202dd4cfbd&amp;Month=20140811&amp;size=6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8" y="1545673"/>
            <a:ext cx="5762413" cy="375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46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298357"/>
            <a:ext cx="10515600" cy="38786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6600" b="1" spc="5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210 카툰스토리 R" panose="02020603020101020101" pitchFamily="18" charset="-127"/>
                <a:ea typeface="210 카툰스토리 R" panose="02020603020101020101" pitchFamily="18" charset="-127"/>
              </a:rPr>
              <a:t>개발 배경과 목적</a:t>
            </a:r>
            <a:endParaRPr lang="ko-KR" altLang="en-US" sz="6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210 카툰스토리 R" panose="02020603020101020101" pitchFamily="18" charset="-127"/>
              <a:ea typeface="210 카툰스토리 R" panose="02020603020101020101" pitchFamily="18" charset="-127"/>
            </a:endParaRPr>
          </a:p>
        </p:txBody>
      </p:sp>
      <p:pic>
        <p:nvPicPr>
          <p:cNvPr id="4" name="Picture 6" descr="http://photo.jtbc.joins.com/Prog/enter/nonsummit/Img/20140716_134502_4194.jpg.tn5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245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://photo.jtbc.joins.com/Prog/enter/nonsummit/Img/20140716_134520_1806.jpg.tn5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3433355"/>
            <a:ext cx="5524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http://photo.jtbc.joins.com/Prog/enter/nonsummit/Img/20140716_134546_9080.jpg.tn58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73"/>
          <a:stretch/>
        </p:blipFill>
        <p:spPr bwMode="auto">
          <a:xfrm>
            <a:off x="654776" y="4046765"/>
            <a:ext cx="5524500" cy="281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://photo.jtbc.joins.com/Prog/enter/nonsummit/Img/20140716_134533_6067.jpg.tn58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452" y="1241751"/>
            <a:ext cx="5524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http://photo.jtbc.joins.com/Prog/enter/nonsummit/Img/20140716_135629_0959.jpg.tn580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8"/>
          <a:stretch/>
        </p:blipFill>
        <p:spPr bwMode="auto">
          <a:xfrm>
            <a:off x="6882868" y="486321"/>
            <a:ext cx="5309132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36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142399"/>
          </a:xfrm>
          <a:solidFill>
            <a:srgbClr val="87E56D"/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40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사람이 있는 곳에 경쟁이 있다</a:t>
            </a:r>
            <a:endParaRPr lang="ko-KR" altLang="en-US" sz="4000" dirty="0">
              <a:latin typeface="210 카툰스토리 L" panose="02020603020101020101" pitchFamily="18" charset="-127"/>
              <a:ea typeface="210 카툰스토리 L" panose="02020603020101020101" pitchFamily="18" charset="-127"/>
            </a:endParaRPr>
          </a:p>
        </p:txBody>
      </p:sp>
      <p:pic>
        <p:nvPicPr>
          <p:cNvPr id="2050" name="Picture 2" descr="http://www.krace.or.kr/upload/TBIA_PUBLIC_RELEASE/2012101010542045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" t="2057" r="18134" b="17525"/>
          <a:stretch/>
        </p:blipFill>
        <p:spPr bwMode="auto">
          <a:xfrm>
            <a:off x="7704910" y="3822314"/>
            <a:ext cx="4600216" cy="306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blog.joins.com/usr/p/ak/pakos/0905/4a10246c0860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506" y="2146936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news.chosun.com/site/data/img_dir/2007/09/07/2007090701002_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7875"/>
            <a:ext cx="3846376" cy="336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9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142399"/>
          </a:xfrm>
          <a:solidFill>
            <a:srgbClr val="87E56D"/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40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비참한 결과</a:t>
            </a:r>
            <a:endParaRPr lang="ko-KR" altLang="en-US" sz="4000" dirty="0">
              <a:latin typeface="210 카툰스토리 L" panose="02020603020101020101" pitchFamily="18" charset="-127"/>
              <a:ea typeface="210 카툰스토리 L" panose="02020603020101020101" pitchFamily="18" charset="-127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24" y="2038693"/>
            <a:ext cx="5115898" cy="3606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714" y="1841805"/>
            <a:ext cx="5015911" cy="4495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776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142399"/>
          </a:xfrm>
          <a:solidFill>
            <a:srgbClr val="87E56D"/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술 </a:t>
            </a:r>
            <a:r>
              <a:rPr lang="ko-KR" altLang="en-US" sz="40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배틀</a:t>
            </a:r>
            <a:r>
              <a:rPr lang="en-US" altLang="ko-KR" sz="40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,</a:t>
            </a:r>
            <a:r>
              <a:rPr lang="ko-KR" altLang="en-US" sz="40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 </a:t>
            </a:r>
            <a:r>
              <a:rPr lang="ko-KR" altLang="en-US" sz="4000" dirty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안전하게 할 수 없을까</a:t>
            </a:r>
            <a:r>
              <a:rPr lang="en-US" altLang="ko-KR" sz="4000" dirty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?</a:t>
            </a:r>
            <a:endParaRPr lang="ko-KR" altLang="en-US" sz="4000" dirty="0">
              <a:latin typeface="210 카툰스토리 L" panose="02020603020101020101" pitchFamily="18" charset="-127"/>
              <a:ea typeface="210 카툰스토리 L" panose="02020603020101020101" pitchFamily="18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2174789"/>
            <a:ext cx="10515600" cy="4002174"/>
          </a:xfrm>
        </p:spPr>
        <p:txBody>
          <a:bodyPr>
            <a:normAutofit fontScale="92500" lnSpcReduction="10000"/>
          </a:bodyPr>
          <a:lstStyle/>
          <a:p>
            <a:pPr lvl="0" fontAlgn="base">
              <a:buBlip>
                <a:blip r:embed="rId2"/>
              </a:buBlip>
            </a:pPr>
            <a:r>
              <a:rPr lang="en-US" altLang="ko-KR" sz="40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 </a:t>
            </a:r>
            <a:r>
              <a:rPr lang="ko-KR" altLang="en-US" sz="40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술 배틀 사망 원인</a:t>
            </a:r>
            <a:endParaRPr lang="en-US" altLang="ko-KR" sz="4000" dirty="0" smtClean="0">
              <a:latin typeface="210 카툰스토리 L" panose="02020603020101020101" pitchFamily="18" charset="-127"/>
              <a:ea typeface="210 카툰스토리 L" panose="02020603020101020101" pitchFamily="18" charset="-127"/>
            </a:endParaRPr>
          </a:p>
          <a:p>
            <a:pPr lvl="1" fontAlgn="base">
              <a:buBlip>
                <a:blip r:embed="rId2"/>
              </a:buBlip>
            </a:pPr>
            <a:r>
              <a:rPr lang="ko-KR" altLang="en-US" sz="32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짧은 시간</a:t>
            </a:r>
            <a:r>
              <a:rPr lang="en-US" altLang="ko-KR" sz="32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(10 </a:t>
            </a:r>
            <a:r>
              <a:rPr lang="ko-KR" altLang="en-US" sz="32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이내</a:t>
            </a:r>
            <a:r>
              <a:rPr lang="en-US" altLang="ko-KR" sz="32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) </a:t>
            </a:r>
            <a:r>
              <a:rPr lang="ko-KR" altLang="en-US" sz="32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동안 많은 알코올 섭취</a:t>
            </a:r>
            <a:endParaRPr lang="en-US" altLang="ko-KR" sz="3200" dirty="0" smtClean="0">
              <a:latin typeface="210 카툰스토리 L" panose="02020603020101020101" pitchFamily="18" charset="-127"/>
              <a:ea typeface="210 카툰스토리 L" panose="02020603020101020101" pitchFamily="18" charset="-127"/>
            </a:endParaRPr>
          </a:p>
          <a:p>
            <a:pPr lvl="1" fontAlgn="base">
              <a:buBlip>
                <a:blip r:embed="rId2"/>
              </a:buBlip>
            </a:pPr>
            <a:r>
              <a:rPr lang="ko-KR" altLang="en-US" sz="32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혈중 알코올 농도의 급격한 상승으로 혈액 기능 저하</a:t>
            </a:r>
            <a:endParaRPr lang="en-US" altLang="ko-KR" sz="3200" dirty="0" smtClean="0">
              <a:latin typeface="210 카툰스토리 L" panose="02020603020101020101" pitchFamily="18" charset="-127"/>
              <a:ea typeface="210 카툰스토리 L" panose="02020603020101020101" pitchFamily="18" charset="-127"/>
            </a:endParaRPr>
          </a:p>
          <a:p>
            <a:pPr lvl="1" fontAlgn="base">
              <a:buBlip>
                <a:blip r:embed="rId2"/>
              </a:buBlip>
            </a:pPr>
            <a:endParaRPr lang="en-US" altLang="ko-KR" sz="3200" dirty="0">
              <a:latin typeface="210 카툰스토리 L" panose="02020603020101020101" pitchFamily="18" charset="-127"/>
              <a:ea typeface="210 카툰스토리 L" panose="02020603020101020101" pitchFamily="18" charset="-127"/>
            </a:endParaRPr>
          </a:p>
          <a:p>
            <a:pPr fontAlgn="base">
              <a:buBlip>
                <a:blip r:embed="rId2"/>
              </a:buBlip>
            </a:pPr>
            <a:r>
              <a:rPr lang="en-US" altLang="ko-KR" sz="36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 </a:t>
            </a:r>
            <a:r>
              <a:rPr lang="ko-KR" altLang="en-US" sz="36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안전한 술 </a:t>
            </a:r>
            <a:r>
              <a:rPr lang="ko-KR" altLang="en-US" sz="3600" dirty="0" err="1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배틀을</a:t>
            </a:r>
            <a:r>
              <a:rPr lang="ko-KR" altLang="en-US" sz="36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 위한 안전수칙</a:t>
            </a:r>
            <a:endParaRPr lang="en-US" altLang="ko-KR" sz="3600" dirty="0" smtClean="0">
              <a:latin typeface="210 카툰스토리 L" panose="02020603020101020101" pitchFamily="18" charset="-127"/>
              <a:ea typeface="210 카툰스토리 L" panose="02020603020101020101" pitchFamily="18" charset="-127"/>
            </a:endParaRPr>
          </a:p>
          <a:p>
            <a:pPr lvl="1" fontAlgn="base">
              <a:buBlip>
                <a:blip r:embed="rId2"/>
              </a:buBlip>
            </a:pPr>
            <a:r>
              <a:rPr lang="ko-KR" altLang="en-US" sz="3200" dirty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급격한 알코올 섭취의 위험성 </a:t>
            </a:r>
            <a:r>
              <a:rPr lang="ko-KR" altLang="en-US" sz="32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안내</a:t>
            </a:r>
            <a:endParaRPr lang="en-US" altLang="ko-KR" sz="3200" dirty="0" smtClean="0">
              <a:latin typeface="210 카툰스토리 L" panose="02020603020101020101" pitchFamily="18" charset="-127"/>
              <a:ea typeface="210 카툰스토리 L" panose="02020603020101020101" pitchFamily="18" charset="-127"/>
            </a:endParaRPr>
          </a:p>
          <a:p>
            <a:pPr lvl="1" fontAlgn="base">
              <a:buBlip>
                <a:blip r:embed="rId2"/>
              </a:buBlip>
            </a:pPr>
            <a:r>
              <a:rPr lang="ko-KR" altLang="en-US" sz="32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짧은 단위 시간 내 이뤄지는 알코올 섭취 경쟁 지양</a:t>
            </a:r>
            <a:endParaRPr lang="en-US" altLang="ko-KR" sz="3200" dirty="0" smtClean="0">
              <a:latin typeface="210 카툰스토리 L" panose="02020603020101020101" pitchFamily="18" charset="-127"/>
              <a:ea typeface="210 카툰스토리 L" panose="02020603020101020101" pitchFamily="18" charset="-127"/>
            </a:endParaRPr>
          </a:p>
          <a:p>
            <a:pPr lvl="1" fontAlgn="base">
              <a:buBlip>
                <a:blip r:embed="rId2"/>
              </a:buBlip>
            </a:pPr>
            <a:r>
              <a:rPr lang="ko-KR" altLang="en-US" sz="32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술을 즐기는 과정에서 자연스럽게 승자를 가려내도록 유도</a:t>
            </a:r>
            <a:endParaRPr lang="en-US" altLang="ko-KR" sz="3200" dirty="0" smtClean="0">
              <a:latin typeface="210 카툰스토리 L" panose="02020603020101020101" pitchFamily="18" charset="-127"/>
              <a:ea typeface="210 카툰스토리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084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142399"/>
          </a:xfrm>
          <a:solidFill>
            <a:srgbClr val="87E56D"/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40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기대 효과</a:t>
            </a:r>
            <a:endParaRPr lang="ko-KR" altLang="en-US" sz="4000" dirty="0">
              <a:latin typeface="210 카툰스토리 L" panose="02020603020101020101" pitchFamily="18" charset="-127"/>
              <a:ea typeface="210 카툰스토리 L" panose="02020603020101020101" pitchFamily="18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2174789"/>
            <a:ext cx="10515600" cy="4002174"/>
          </a:xfrm>
        </p:spPr>
        <p:txBody>
          <a:bodyPr>
            <a:normAutofit/>
          </a:bodyPr>
          <a:lstStyle/>
          <a:p>
            <a:pPr lvl="0" fontAlgn="base">
              <a:buBlip>
                <a:blip r:embed="rId2"/>
              </a:buBlip>
            </a:pPr>
            <a:r>
              <a:rPr lang="ko-KR" altLang="en-US" sz="40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 </a:t>
            </a:r>
            <a:r>
              <a:rPr lang="ko-KR" altLang="en-US" sz="400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안전한 술 배틀 </a:t>
            </a:r>
            <a:r>
              <a:rPr lang="ko-KR" altLang="en-US" sz="40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문화 정착</a:t>
            </a:r>
            <a:endParaRPr lang="en-US" altLang="ko-KR" sz="4000" dirty="0" smtClean="0">
              <a:latin typeface="210 카툰스토리 L" panose="02020603020101020101" pitchFamily="18" charset="-127"/>
              <a:ea typeface="210 카툰스토리 L" panose="02020603020101020101" pitchFamily="18" charset="-127"/>
            </a:endParaRPr>
          </a:p>
          <a:p>
            <a:pPr lvl="0" fontAlgn="base">
              <a:buBlip>
                <a:blip r:embed="rId2"/>
              </a:buBlip>
            </a:pPr>
            <a:endParaRPr lang="ko-KR" altLang="en-US" sz="4000" dirty="0" smtClean="0">
              <a:latin typeface="210 카툰스토리 L" panose="02020603020101020101" pitchFamily="18" charset="-127"/>
              <a:ea typeface="210 카툰스토리 L" panose="02020603020101020101" pitchFamily="18" charset="-127"/>
            </a:endParaRPr>
          </a:p>
          <a:p>
            <a:pPr lvl="0" fontAlgn="base">
              <a:buBlip>
                <a:blip r:embed="rId2"/>
              </a:buBlip>
            </a:pPr>
            <a:r>
              <a:rPr lang="ko-KR" altLang="en-US" sz="40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 </a:t>
            </a:r>
            <a:r>
              <a:rPr lang="ko-KR" altLang="en-US" sz="40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사용자의 </a:t>
            </a:r>
            <a:r>
              <a:rPr lang="ko-KR" altLang="en-US" sz="4000" dirty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쉽고 자유로운 </a:t>
            </a:r>
            <a:r>
              <a:rPr lang="ko-KR" altLang="en-US" sz="40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접근과 </a:t>
            </a:r>
            <a:r>
              <a:rPr lang="ko-KR" altLang="en-US" sz="40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친목도모</a:t>
            </a:r>
            <a:endParaRPr lang="en-US" altLang="ko-KR" sz="4000" dirty="0" smtClean="0">
              <a:latin typeface="210 카툰스토리 L" panose="02020603020101020101" pitchFamily="18" charset="-127"/>
              <a:ea typeface="210 카툰스토리 L" panose="02020603020101020101" pitchFamily="18" charset="-127"/>
            </a:endParaRPr>
          </a:p>
          <a:p>
            <a:pPr lvl="0" fontAlgn="base">
              <a:buBlip>
                <a:blip r:embed="rId2"/>
              </a:buBlip>
            </a:pPr>
            <a:endParaRPr lang="ko-KR" altLang="en-US" sz="4000" dirty="0">
              <a:latin typeface="210 카툰스토리 L" panose="02020603020101020101" pitchFamily="18" charset="-127"/>
              <a:ea typeface="210 카툰스토리 L" panose="02020603020101020101" pitchFamily="18" charset="-127"/>
            </a:endParaRPr>
          </a:p>
          <a:p>
            <a:pPr lvl="0" fontAlgn="base">
              <a:buBlip>
                <a:blip r:embed="rId2"/>
              </a:buBlip>
            </a:pPr>
            <a:r>
              <a:rPr lang="ko-KR" altLang="en-US" sz="40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 </a:t>
            </a:r>
            <a:r>
              <a:rPr lang="ko-KR" altLang="en-US" sz="4000" dirty="0" smtClean="0">
                <a:latin typeface="210 카툰스토리 L" panose="02020603020101020101" pitchFamily="18" charset="-127"/>
                <a:ea typeface="210 카툰스토리 L" panose="02020603020101020101" pitchFamily="18" charset="-127"/>
              </a:rPr>
              <a:t>광고 수익 및 후원</a:t>
            </a:r>
            <a:endParaRPr lang="ko-KR" altLang="en-US" sz="4000" dirty="0">
              <a:latin typeface="210 카툰스토리 L" panose="02020603020101020101" pitchFamily="18" charset="-127"/>
              <a:ea typeface="210 카툰스토리 L" panose="02020603020101020101" pitchFamily="18" charset="-127"/>
            </a:endParaRPr>
          </a:p>
          <a:p>
            <a:pPr>
              <a:buBlip>
                <a:blip r:embed="rId2"/>
              </a:buBlip>
            </a:pPr>
            <a:endParaRPr lang="ko-KR" altLang="en-US" sz="4000" dirty="0">
              <a:latin typeface="210 카툰스토리 L" panose="02020603020101020101" pitchFamily="18" charset="-127"/>
              <a:ea typeface="210 카툰스토리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428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158</Words>
  <Application>Microsoft Office PowerPoint</Application>
  <PresentationFormat>사용자 지정</PresentationFormat>
  <Paragraphs>46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PowerPoint 프레젠테이션</vt:lpstr>
      <vt:lpstr> 목차</vt:lpstr>
      <vt:lpstr>PowerPoint 프레젠테이션</vt:lpstr>
      <vt:lpstr>사람이 있는 곳에 술이 있다</vt:lpstr>
      <vt:lpstr>PowerPoint 프레젠테이션</vt:lpstr>
      <vt:lpstr>사람이 있는 곳에 경쟁이 있다</vt:lpstr>
      <vt:lpstr>비참한 결과</vt:lpstr>
      <vt:lpstr>술 배틀, 안전하게 할 수 없을까?</vt:lpstr>
      <vt:lpstr>기대 효과</vt:lpstr>
      <vt:lpstr>개발 환경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프로젝트 일정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ROYAL</dc:title>
  <dc:creator>마승희</dc:creator>
  <cp:lastModifiedBy>iiijjj</cp:lastModifiedBy>
  <cp:revision>71</cp:revision>
  <dcterms:created xsi:type="dcterms:W3CDTF">2016-01-05T16:48:37Z</dcterms:created>
  <dcterms:modified xsi:type="dcterms:W3CDTF">2016-01-09T06:44:54Z</dcterms:modified>
</cp:coreProperties>
</file>