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E7F92-D787-51B4-5271-2D56494D8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9D11F2-D7B1-89A0-68FA-F796B8859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92970D-95F9-E79E-0CA6-3DA7BD46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AB37F-A809-31DA-3351-9FB7FC0A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082CA7-C739-9065-A0C7-88DCD270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07797-B06D-82E5-71A9-051809AA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3D636F-FEF3-39AD-991B-AEF1E1FB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E6188-1D0A-E323-401F-6A1836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7483A8-197D-0E9C-881B-EE603125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7D53D2-0394-3EDF-2925-7C47A3B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83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5064CF-7B3A-E2AD-CD4C-CD30FA675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01E4F8-4B90-7D71-DC2E-2A39C41FA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D6995-447D-6F58-C5B4-67832C7A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7DE3D-35DF-1C16-8CA1-37F5A1B5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7AFC1D-2296-448B-EEC8-2288CB10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3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919D9-C483-56C1-BAAC-5917F8E1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A4339B-FF86-E4FE-66FD-38CB0205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5FB16-71D9-41E3-7E1B-0A5CAFA9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0AAFC-65BC-9246-99D3-4F8707A4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DC264-0699-9132-CFB7-5667C6D2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6D33E-C8B9-3C72-414C-A92003D8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63AAC-07E1-4ACE-AB06-54286691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3DC2E-B86A-606B-0BA0-D9C277B1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D2450-6611-3490-BD4A-B79300E0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9ED95-97D2-1AAD-3452-A0438F1E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6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177ED-BBC8-3A55-7B97-814DD093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2E7407-6525-9CB6-A93B-AF2637515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B0E493-C3FD-3BB7-C470-F1B499F6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F8BBBC-DFEE-60D5-2E9A-54CA69C9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70D9A2-FC26-A63C-EC24-5452D532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B5C9A2-14F9-E4C5-125D-2520E4DC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DB241-3BD8-6B4C-9E37-03480B8F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43AF34-EE4B-C81B-4740-8ADAFEDF5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A70147-BB79-2BBF-4F81-AA7FB98F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01693-6DB5-04EA-592E-536516564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0194E5-98E0-8EF8-3FF8-23E06EBF2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D13AF8-8B72-C775-76D9-4AE7D30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275FCF-81E6-15D5-540E-822E204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FAA87B-A23B-F7D3-7A79-EAFB4F12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6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E6956-C170-AF5D-5A70-D9A8CAFF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AEA18-1730-BAA4-0DB8-CEE8864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FC6575-238C-FAE9-0079-879FA146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9E2397-F20A-CB87-12AB-2B7890B1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23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E355F2-A752-2E56-171F-F0416FE7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716655-4A48-908E-C32E-35644964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C78C9B-B831-84A0-0EFE-D897EA86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0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181E1-5EA2-FAE1-74D5-2142EDB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B785A-D924-0902-FA26-14218929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5D4EE2-39A2-342E-38C6-DE4128E7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DF2B0-B79B-2762-6756-DE94A288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A985B4-C940-BCB6-CFB1-E587C5C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125073-4497-33DC-8135-1CAE2B2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45C08-7C53-BA02-4C37-AC83000A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3429D5-DFE7-0014-1983-26C6B2171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E74E10-CBB4-92B8-76C7-D536DB09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903E4-CBCA-26E7-47FF-EE6A342C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685C24-5F65-A1CE-F96B-EAB3FC9A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A9881E-8BE0-2A03-FDE1-9746B5C8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2E1AC4-DE2C-E467-A1F3-B56DC60A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8014D3-8D00-C421-F337-95DB830D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7DD44-4DE4-3FA2-7871-4EA61571E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80BBC-8FF8-4A1B-90FF-B9AD7BC98AA6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83604F-CC59-8CDC-F35D-4787A7DC1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06CB4-D945-CBF7-3CC0-7731E682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D77E-4467-46BD-9064-AFEA0FB57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7DA63A-C2DC-5FE4-DB2A-5AF8EF825BD5}"/>
              </a:ext>
            </a:extLst>
          </p:cNvPr>
          <p:cNvSpPr/>
          <p:nvPr/>
        </p:nvSpPr>
        <p:spPr>
          <a:xfrm>
            <a:off x="3135085" y="1276140"/>
            <a:ext cx="3326005" cy="4632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3C3828-A0BF-4A64-53FD-5089B5DF56DB}"/>
              </a:ext>
            </a:extLst>
          </p:cNvPr>
          <p:cNvSpPr/>
          <p:nvPr/>
        </p:nvSpPr>
        <p:spPr>
          <a:xfrm>
            <a:off x="3336053" y="4951323"/>
            <a:ext cx="2944166" cy="5225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底値更新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3C40A-3309-3AF4-1FFE-66C4DC1A453A}"/>
              </a:ext>
            </a:extLst>
          </p:cNvPr>
          <p:cNvSpPr/>
          <p:nvPr/>
        </p:nvSpPr>
        <p:spPr>
          <a:xfrm>
            <a:off x="3336053" y="2052375"/>
            <a:ext cx="2944166" cy="522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品目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12AFB2-5A30-E4B5-1A37-008F823C985F}"/>
              </a:ext>
            </a:extLst>
          </p:cNvPr>
          <p:cNvSpPr/>
          <p:nvPr/>
        </p:nvSpPr>
        <p:spPr>
          <a:xfrm>
            <a:off x="3336053" y="2785904"/>
            <a:ext cx="1426865" cy="522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価格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121D1E-024D-A08D-2F7E-EE0BBAEAFB7C}"/>
              </a:ext>
            </a:extLst>
          </p:cNvPr>
          <p:cNvSpPr/>
          <p:nvPr/>
        </p:nvSpPr>
        <p:spPr>
          <a:xfrm>
            <a:off x="3336053" y="3484265"/>
            <a:ext cx="1426865" cy="522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数量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AB998-4051-E349-7D57-07ED24BC2861}"/>
              </a:ext>
            </a:extLst>
          </p:cNvPr>
          <p:cNvSpPr/>
          <p:nvPr/>
        </p:nvSpPr>
        <p:spPr>
          <a:xfrm>
            <a:off x="3336053" y="4217794"/>
            <a:ext cx="1426865" cy="5225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単価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4673EF-BA5C-9EBE-FDF3-EDD45F4D55A0}"/>
              </a:ext>
            </a:extLst>
          </p:cNvPr>
          <p:cNvSpPr/>
          <p:nvPr/>
        </p:nvSpPr>
        <p:spPr>
          <a:xfrm>
            <a:off x="4853357" y="2785904"/>
            <a:ext cx="1426865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価格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65AC3D-A5D6-59CD-DC86-6D727A0B6CB4}"/>
              </a:ext>
            </a:extLst>
          </p:cNvPr>
          <p:cNvSpPr/>
          <p:nvPr/>
        </p:nvSpPr>
        <p:spPr>
          <a:xfrm>
            <a:off x="4853357" y="3484265"/>
            <a:ext cx="1426865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数量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AA8B86-CB17-D5A1-B50D-2994753B81E2}"/>
              </a:ext>
            </a:extLst>
          </p:cNvPr>
          <p:cNvSpPr/>
          <p:nvPr/>
        </p:nvSpPr>
        <p:spPr>
          <a:xfrm>
            <a:off x="4853357" y="4217794"/>
            <a:ext cx="1426865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単価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2A3555-CE3F-F47F-96A7-37E0661D8246}"/>
              </a:ext>
            </a:extLst>
          </p:cNvPr>
          <p:cNvSpPr/>
          <p:nvPr/>
        </p:nvSpPr>
        <p:spPr>
          <a:xfrm>
            <a:off x="3336053" y="1441938"/>
            <a:ext cx="2944166" cy="522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底値管理アプリ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7B1C24D-EAEA-64A0-49C9-8409AD6A2C7B}"/>
              </a:ext>
            </a:extLst>
          </p:cNvPr>
          <p:cNvSpPr/>
          <p:nvPr/>
        </p:nvSpPr>
        <p:spPr>
          <a:xfrm>
            <a:off x="6402475" y="1441938"/>
            <a:ext cx="1796979" cy="916761"/>
          </a:xfrm>
          <a:prstGeom prst="wedgeRoundRectCallout">
            <a:avLst>
              <a:gd name="adj1" fmla="val -90776"/>
              <a:gd name="adj2" fmla="val 411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・画面表示時に</a:t>
            </a:r>
            <a:r>
              <a:rPr kumimoji="1" lang="en-US" altLang="ja-JP" sz="1400" dirty="0">
                <a:solidFill>
                  <a:schemeClr val="tx1"/>
                </a:solidFill>
              </a:rPr>
              <a:t>DB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から品目抽出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・選択可能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D046F1-D1E6-F73F-43DC-32E3780A38B5}"/>
              </a:ext>
            </a:extLst>
          </p:cNvPr>
          <p:cNvSpPr/>
          <p:nvPr/>
        </p:nvSpPr>
        <p:spPr>
          <a:xfrm>
            <a:off x="3215477" y="2662813"/>
            <a:ext cx="1547441" cy="2200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C482CA2B-19AE-40C8-F21A-16F37AF254CC}"/>
              </a:ext>
            </a:extLst>
          </p:cNvPr>
          <p:cNvSpPr/>
          <p:nvPr/>
        </p:nvSpPr>
        <p:spPr>
          <a:xfrm flipH="1">
            <a:off x="1306287" y="3137597"/>
            <a:ext cx="1647930" cy="909376"/>
          </a:xfrm>
          <a:prstGeom prst="wedgeRoundRectCallout">
            <a:avLst>
              <a:gd name="adj1" fmla="val -65166"/>
              <a:gd name="adj2" fmla="val 2570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・参照のみ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・品目切替えで</a:t>
            </a:r>
            <a:r>
              <a:rPr kumimoji="1" lang="en-US" altLang="ja-JP" sz="1400" dirty="0">
                <a:solidFill>
                  <a:schemeClr val="tx1"/>
                </a:solidFill>
              </a:rPr>
              <a:t>DB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から値取得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83C1807-51EB-9CE4-A7AA-14DCB5D10E3F}"/>
              </a:ext>
            </a:extLst>
          </p:cNvPr>
          <p:cNvSpPr/>
          <p:nvPr/>
        </p:nvSpPr>
        <p:spPr>
          <a:xfrm>
            <a:off x="4853357" y="2662813"/>
            <a:ext cx="1547441" cy="2200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71D9C7A-830A-6A30-FBBB-509CFB153754}"/>
              </a:ext>
            </a:extLst>
          </p:cNvPr>
          <p:cNvSpPr/>
          <p:nvPr/>
        </p:nvSpPr>
        <p:spPr>
          <a:xfrm>
            <a:off x="6641958" y="2662813"/>
            <a:ext cx="1796979" cy="612648"/>
          </a:xfrm>
          <a:prstGeom prst="wedgeRoundRectCallout">
            <a:avLst>
              <a:gd name="adj1" fmla="val -65613"/>
              <a:gd name="adj2" fmla="val 542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・手入力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1523F5B4-3871-DE68-DAA9-CF5EDF08EC9E}"/>
              </a:ext>
            </a:extLst>
          </p:cNvPr>
          <p:cNvSpPr/>
          <p:nvPr/>
        </p:nvSpPr>
        <p:spPr>
          <a:xfrm>
            <a:off x="6370661" y="3745372"/>
            <a:ext cx="1796979" cy="794626"/>
          </a:xfrm>
          <a:prstGeom prst="wedgeRoundRectCallout">
            <a:avLst>
              <a:gd name="adj1" fmla="val -81270"/>
              <a:gd name="adj2" fmla="val 44183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価格、数量が入力されると単価自動で表示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721BD588-9E0B-2BC8-18EB-0DC67084AB2A}"/>
              </a:ext>
            </a:extLst>
          </p:cNvPr>
          <p:cNvSpPr/>
          <p:nvPr/>
        </p:nvSpPr>
        <p:spPr>
          <a:xfrm>
            <a:off x="6802741" y="5009909"/>
            <a:ext cx="1796979" cy="794626"/>
          </a:xfrm>
          <a:prstGeom prst="wedgeRoundRectCallout">
            <a:avLst>
              <a:gd name="adj1" fmla="val -108111"/>
              <a:gd name="adj2" fmla="val -1904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DB</a:t>
            </a:r>
            <a:r>
              <a:rPr kumimoji="1" lang="ja-JP" altLang="en-US" sz="1400" dirty="0">
                <a:solidFill>
                  <a:schemeClr val="tx1"/>
                </a:solidFill>
              </a:rPr>
              <a:t>より、単価が安い場合は、ボタンが活性化される</a:t>
            </a:r>
          </a:p>
        </p:txBody>
      </p:sp>
    </p:spTree>
    <p:extLst>
      <p:ext uri="{BB962C8B-B14F-4D97-AF65-F5344CB8AC3E}">
        <p14:creationId xmlns:p14="http://schemas.microsoft.com/office/powerpoint/2010/main" val="76027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義博 平野</dc:creator>
  <cp:lastModifiedBy>義博 平野</cp:lastModifiedBy>
  <cp:revision>1</cp:revision>
  <dcterms:created xsi:type="dcterms:W3CDTF">2025-08-10T23:01:52Z</dcterms:created>
  <dcterms:modified xsi:type="dcterms:W3CDTF">2025-08-10T23:48:24Z</dcterms:modified>
</cp:coreProperties>
</file>