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9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9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120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84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5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00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5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1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3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8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48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EduHub MongoDB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AltSchool of Data Engineering – 2024</a:t>
            </a:r>
          </a:p>
          <a:p>
            <a:r>
              <a:t>By: Delight Ogwor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a backend for EduHub e-learning platform</a:t>
            </a:r>
          </a:p>
          <a:p>
            <a:r>
              <a:t>- Designed NoSQL schema using MongoDB</a:t>
            </a:r>
          </a:p>
          <a:p>
            <a:r>
              <a:t>- Implemented CRUD, Aggregations, Indexing</a:t>
            </a:r>
          </a:p>
          <a:p>
            <a:r>
              <a:t>- Performed performance analysis and validation</a:t>
            </a:r>
          </a:p>
          <a:p>
            <a:r>
              <a:t>- Developed with PyMongo, Jupyter Notebook,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schema validation to enforce structure</a:t>
            </a:r>
          </a:p>
          <a:p>
            <a:r>
              <a:t>- Split collections for modularity: users, courses, lessons, etc.</a:t>
            </a:r>
          </a:p>
          <a:p>
            <a:r>
              <a:t>- Used `ObjectId` references for relationships</a:t>
            </a:r>
          </a:p>
          <a:p>
            <a:r>
              <a:t>- Normalized key fields and used enums for clarity</a:t>
            </a:r>
          </a:p>
          <a:p>
            <a:r>
              <a:t>- Followed naming conventions for consistency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**users**: students, instructors</a:t>
            </a:r>
          </a:p>
          <a:p>
            <a:r>
              <a:t>- **courses**: title, instructor, category</a:t>
            </a:r>
          </a:p>
          <a:p>
            <a:r>
              <a:t>- **enrollments**: student-course progress</a:t>
            </a:r>
          </a:p>
          <a:p>
            <a:r>
              <a:t>- **lessons**, **assignments**, **submissions**: content flow</a:t>
            </a:r>
          </a:p>
          <a:p>
            <a:r>
              <a:t>- Referenced IDs to maintain relationships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Implemented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Created users, courses, lessons, enrollments</a:t>
            </a:r>
          </a:p>
          <a:p>
            <a:r>
              <a:t>- Queried with filters, lookups, regex</a:t>
            </a:r>
          </a:p>
          <a:p>
            <a:r>
              <a:t>- Updated nested fields using `$set` and `$addToSet`</a:t>
            </a:r>
          </a:p>
          <a:p>
            <a:r>
              <a:t>- Deleted via soft-delete and hard remove</a:t>
            </a:r>
          </a:p>
          <a:p>
            <a:r>
              <a:t>- Aggregated with `$group`, `$lookup`, `$avg`, `$sum`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Added indexes on key lookup fields (email, courseId)</a:t>
            </a:r>
          </a:p>
          <a:p>
            <a:r>
              <a:t>- Used `.explain()` to evaluate query plans</a:t>
            </a:r>
          </a:p>
          <a:p>
            <a:r>
              <a:t>- Benchmarked slow queries and improved times</a:t>
            </a:r>
          </a:p>
          <a:p>
            <a:r>
              <a:t>- Avoided full scans by targeting filters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Duplicate entries → Unique indexes</a:t>
            </a:r>
          </a:p>
          <a:p>
            <a:r>
              <a:rPr dirty="0"/>
              <a:t>- Schema enforcement→ JSON validators</a:t>
            </a:r>
          </a:p>
          <a:p>
            <a:r>
              <a:rPr dirty="0"/>
              <a:t>- Nested document updates→ Used dot notation</a:t>
            </a:r>
          </a:p>
          <a:p>
            <a:r>
              <a:rPr dirty="0"/>
              <a:t>- Data integrity → Validated with tests and scripts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MongoDB Atlas</a:t>
            </a:r>
          </a:p>
          <a:p>
            <a:r>
              <a:t>- Python (PyMongo)</a:t>
            </a:r>
          </a:p>
          <a:p>
            <a:r>
              <a:t>- Jupyter Notebook</a:t>
            </a:r>
          </a:p>
          <a:p>
            <a:r>
              <a:t>- Pandas, datetime</a:t>
            </a:r>
          </a:p>
          <a:p>
            <a:r>
              <a:t>- Git &amp; GitHub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Demonstrated real-world MongoDB implementation</a:t>
            </a:r>
          </a:p>
          <a:p>
            <a:r>
              <a:t>- Delivered complete backend for e-learning</a:t>
            </a:r>
          </a:p>
          <a:p>
            <a:r>
              <a:t>- Ensured performance, validation, and documentation</a:t>
            </a:r>
          </a:p>
          <a:p>
            <a:r>
              <a:t>- Project ready for deployment and scaling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310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EduHub MongoDB Project</vt:lpstr>
      <vt:lpstr>Project Overview</vt:lpstr>
      <vt:lpstr>Design Decisions</vt:lpstr>
      <vt:lpstr>Database Schema</vt:lpstr>
      <vt:lpstr>Implemented Operations</vt:lpstr>
      <vt:lpstr>Performance Optimization</vt:lpstr>
      <vt:lpstr>Challenges and Solutions</vt:lpstr>
      <vt:lpstr>Tools and Technologies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 ZBOOK</dc:creator>
  <cp:keywords/>
  <dc:description>generated using python-pptx</dc:description>
  <cp:lastModifiedBy>Delight Ogwor</cp:lastModifiedBy>
  <cp:revision>2</cp:revision>
  <dcterms:created xsi:type="dcterms:W3CDTF">2013-01-27T09:14:16Z</dcterms:created>
  <dcterms:modified xsi:type="dcterms:W3CDTF">2025-06-15T14:08:01Z</dcterms:modified>
  <cp:category/>
</cp:coreProperties>
</file>