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40233600" cy="31089600"/>
  <p:notesSz cx="6858000" cy="9144000"/>
  <p:defaultTextStyle>
    <a:defPPr>
      <a:defRPr lang="en-US"/>
    </a:defPPr>
    <a:lvl1pPr marL="0" algn="l" defTabSz="3423514" rtl="0" eaLnBrk="1" latinLnBrk="0" hangingPunct="1">
      <a:defRPr sz="6739" kern="1200">
        <a:solidFill>
          <a:schemeClr val="tx1"/>
        </a:solidFill>
        <a:latin typeface="+mn-lt"/>
        <a:ea typeface="+mn-ea"/>
        <a:cs typeface="+mn-cs"/>
      </a:defRPr>
    </a:lvl1pPr>
    <a:lvl2pPr marL="1711757" algn="l" defTabSz="3423514" rtl="0" eaLnBrk="1" latinLnBrk="0" hangingPunct="1">
      <a:defRPr sz="6739" kern="1200">
        <a:solidFill>
          <a:schemeClr val="tx1"/>
        </a:solidFill>
        <a:latin typeface="+mn-lt"/>
        <a:ea typeface="+mn-ea"/>
        <a:cs typeface="+mn-cs"/>
      </a:defRPr>
    </a:lvl2pPr>
    <a:lvl3pPr marL="3423514" algn="l" defTabSz="3423514" rtl="0" eaLnBrk="1" latinLnBrk="0" hangingPunct="1">
      <a:defRPr sz="6739" kern="1200">
        <a:solidFill>
          <a:schemeClr val="tx1"/>
        </a:solidFill>
        <a:latin typeface="+mn-lt"/>
        <a:ea typeface="+mn-ea"/>
        <a:cs typeface="+mn-cs"/>
      </a:defRPr>
    </a:lvl3pPr>
    <a:lvl4pPr marL="5135270" algn="l" defTabSz="3423514" rtl="0" eaLnBrk="1" latinLnBrk="0" hangingPunct="1">
      <a:defRPr sz="6739" kern="1200">
        <a:solidFill>
          <a:schemeClr val="tx1"/>
        </a:solidFill>
        <a:latin typeface="+mn-lt"/>
        <a:ea typeface="+mn-ea"/>
        <a:cs typeface="+mn-cs"/>
      </a:defRPr>
    </a:lvl4pPr>
    <a:lvl5pPr marL="6847027" algn="l" defTabSz="3423514" rtl="0" eaLnBrk="1" latinLnBrk="0" hangingPunct="1">
      <a:defRPr sz="6739" kern="1200">
        <a:solidFill>
          <a:schemeClr val="tx1"/>
        </a:solidFill>
        <a:latin typeface="+mn-lt"/>
        <a:ea typeface="+mn-ea"/>
        <a:cs typeface="+mn-cs"/>
      </a:defRPr>
    </a:lvl5pPr>
    <a:lvl6pPr marL="8558784" algn="l" defTabSz="3423514" rtl="0" eaLnBrk="1" latinLnBrk="0" hangingPunct="1">
      <a:defRPr sz="6739" kern="1200">
        <a:solidFill>
          <a:schemeClr val="tx1"/>
        </a:solidFill>
        <a:latin typeface="+mn-lt"/>
        <a:ea typeface="+mn-ea"/>
        <a:cs typeface="+mn-cs"/>
      </a:defRPr>
    </a:lvl6pPr>
    <a:lvl7pPr marL="10270541" algn="l" defTabSz="3423514" rtl="0" eaLnBrk="1" latinLnBrk="0" hangingPunct="1">
      <a:defRPr sz="6739" kern="1200">
        <a:solidFill>
          <a:schemeClr val="tx1"/>
        </a:solidFill>
        <a:latin typeface="+mn-lt"/>
        <a:ea typeface="+mn-ea"/>
        <a:cs typeface="+mn-cs"/>
      </a:defRPr>
    </a:lvl7pPr>
    <a:lvl8pPr marL="11982298" algn="l" defTabSz="3423514" rtl="0" eaLnBrk="1" latinLnBrk="0" hangingPunct="1">
      <a:defRPr sz="6739" kern="1200">
        <a:solidFill>
          <a:schemeClr val="tx1"/>
        </a:solidFill>
        <a:latin typeface="+mn-lt"/>
        <a:ea typeface="+mn-ea"/>
        <a:cs typeface="+mn-cs"/>
      </a:defRPr>
    </a:lvl8pPr>
    <a:lvl9pPr marL="13694054" algn="l" defTabSz="3423514" rtl="0" eaLnBrk="1" latinLnBrk="0" hangingPunct="1">
      <a:defRPr sz="6739"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CE20"/>
    <a:srgbClr val="083566"/>
    <a:srgbClr val="00A3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17"/>
    <p:restoredTop sz="94658"/>
  </p:normalViewPr>
  <p:slideViewPr>
    <p:cSldViewPr snapToGrid="0" snapToObjects="1">
      <p:cViewPr varScale="1">
        <p:scale>
          <a:sx n="36" d="100"/>
          <a:sy n="36" d="100"/>
        </p:scale>
        <p:origin x="252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17520" y="5088045"/>
            <a:ext cx="34198560" cy="10823787"/>
          </a:xfrm>
        </p:spPr>
        <p:txBody>
          <a:bodyPr anchor="b"/>
          <a:lstStyle>
            <a:lvl1pPr algn="ctr">
              <a:defRPr sz="26400"/>
            </a:lvl1pPr>
          </a:lstStyle>
          <a:p>
            <a:r>
              <a:rPr lang="en-US"/>
              <a:t>Click to edit Master title style</a:t>
            </a:r>
            <a:endParaRPr lang="en-US" dirty="0"/>
          </a:p>
        </p:txBody>
      </p:sp>
      <p:sp>
        <p:nvSpPr>
          <p:cNvPr id="3" name="Subtitle 2"/>
          <p:cNvSpPr>
            <a:spLocks noGrp="1"/>
          </p:cNvSpPr>
          <p:nvPr>
            <p:ph type="subTitle" idx="1"/>
          </p:nvPr>
        </p:nvSpPr>
        <p:spPr>
          <a:xfrm>
            <a:off x="5029200" y="16329239"/>
            <a:ext cx="30175200" cy="7506121"/>
          </a:xfrm>
        </p:spPr>
        <p:txBody>
          <a:bodyPr/>
          <a:lstStyle>
            <a:lvl1pPr marL="0" indent="0" algn="ctr">
              <a:buNone/>
              <a:defRPr sz="10560"/>
            </a:lvl1pPr>
            <a:lvl2pPr marL="2011680" indent="0" algn="ctr">
              <a:buNone/>
              <a:defRPr sz="8800"/>
            </a:lvl2pPr>
            <a:lvl3pPr marL="4023360" indent="0" algn="ctr">
              <a:buNone/>
              <a:defRPr sz="7920"/>
            </a:lvl3pPr>
            <a:lvl4pPr marL="6035040" indent="0" algn="ctr">
              <a:buNone/>
              <a:defRPr sz="7040"/>
            </a:lvl4pPr>
            <a:lvl5pPr marL="8046720" indent="0" algn="ctr">
              <a:buNone/>
              <a:defRPr sz="7040"/>
            </a:lvl5pPr>
            <a:lvl6pPr marL="10058400" indent="0" algn="ctr">
              <a:buNone/>
              <a:defRPr sz="7040"/>
            </a:lvl6pPr>
            <a:lvl7pPr marL="12070080" indent="0" algn="ctr">
              <a:buNone/>
              <a:defRPr sz="7040"/>
            </a:lvl7pPr>
            <a:lvl8pPr marL="14081760" indent="0" algn="ctr">
              <a:buNone/>
              <a:defRPr sz="7040"/>
            </a:lvl8pPr>
            <a:lvl9pPr marL="16093440" indent="0" algn="ctr">
              <a:buNone/>
              <a:defRPr sz="70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E677B0-419F-3346-AEA6-E537A8118DFA}" type="datetimeFigureOut">
              <a:rPr lang="en-US" smtClean="0"/>
              <a:t>4/6/2025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424A69-0C1F-A24F-A5DA-82687E67AB2C}" type="slidenum">
              <a:rPr lang="en-US" smtClean="0"/>
              <a:t>‹#›</a:t>
            </a:fld>
            <a:endParaRPr lang="en-US"/>
          </a:p>
        </p:txBody>
      </p:sp>
    </p:spTree>
    <p:extLst>
      <p:ext uri="{BB962C8B-B14F-4D97-AF65-F5344CB8AC3E}">
        <p14:creationId xmlns:p14="http://schemas.microsoft.com/office/powerpoint/2010/main" val="2694657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E677B0-419F-3346-AEA6-E537A8118DFA}" type="datetimeFigureOut">
              <a:rPr lang="en-US" smtClean="0"/>
              <a:t>4/6/2025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424A69-0C1F-A24F-A5DA-82687E67AB2C}" type="slidenum">
              <a:rPr lang="en-US" smtClean="0"/>
              <a:t>‹#›</a:t>
            </a:fld>
            <a:endParaRPr lang="en-US"/>
          </a:p>
        </p:txBody>
      </p:sp>
    </p:spTree>
    <p:extLst>
      <p:ext uri="{BB962C8B-B14F-4D97-AF65-F5344CB8AC3E}">
        <p14:creationId xmlns:p14="http://schemas.microsoft.com/office/powerpoint/2010/main" val="4070510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792172" y="1655233"/>
            <a:ext cx="8675370" cy="2634699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766062" y="1655233"/>
            <a:ext cx="25523190" cy="263469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E677B0-419F-3346-AEA6-E537A8118DFA}" type="datetimeFigureOut">
              <a:rPr lang="en-US" smtClean="0"/>
              <a:t>4/6/2025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424A69-0C1F-A24F-A5DA-82687E67AB2C}" type="slidenum">
              <a:rPr lang="en-US" smtClean="0"/>
              <a:t>‹#›</a:t>
            </a:fld>
            <a:endParaRPr lang="en-US"/>
          </a:p>
        </p:txBody>
      </p:sp>
    </p:spTree>
    <p:extLst>
      <p:ext uri="{BB962C8B-B14F-4D97-AF65-F5344CB8AC3E}">
        <p14:creationId xmlns:p14="http://schemas.microsoft.com/office/powerpoint/2010/main" val="870293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E677B0-419F-3346-AEA6-E537A8118DFA}" type="datetimeFigureOut">
              <a:rPr lang="en-US" smtClean="0"/>
              <a:t>4/6/2025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424A69-0C1F-A24F-A5DA-82687E67AB2C}" type="slidenum">
              <a:rPr lang="en-US" smtClean="0"/>
              <a:t>‹#›</a:t>
            </a:fld>
            <a:endParaRPr lang="en-US"/>
          </a:p>
        </p:txBody>
      </p:sp>
    </p:spTree>
    <p:extLst>
      <p:ext uri="{BB962C8B-B14F-4D97-AF65-F5344CB8AC3E}">
        <p14:creationId xmlns:p14="http://schemas.microsoft.com/office/powerpoint/2010/main" val="1040891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745107" y="7750819"/>
            <a:ext cx="34701480" cy="12932408"/>
          </a:xfrm>
        </p:spPr>
        <p:txBody>
          <a:bodyPr anchor="b"/>
          <a:lstStyle>
            <a:lvl1pPr>
              <a:defRPr sz="26400"/>
            </a:lvl1pPr>
          </a:lstStyle>
          <a:p>
            <a:r>
              <a:rPr lang="en-US"/>
              <a:t>Click to edit Master title style</a:t>
            </a:r>
            <a:endParaRPr lang="en-US" dirty="0"/>
          </a:p>
        </p:txBody>
      </p:sp>
      <p:sp>
        <p:nvSpPr>
          <p:cNvPr id="3" name="Text Placeholder 2"/>
          <p:cNvSpPr>
            <a:spLocks noGrp="1"/>
          </p:cNvSpPr>
          <p:nvPr>
            <p:ph type="body" idx="1"/>
          </p:nvPr>
        </p:nvSpPr>
        <p:spPr>
          <a:xfrm>
            <a:off x="2745107" y="20805572"/>
            <a:ext cx="34701480" cy="6800848"/>
          </a:xfrm>
        </p:spPr>
        <p:txBody>
          <a:bodyPr/>
          <a:lstStyle>
            <a:lvl1pPr marL="0" indent="0">
              <a:buNone/>
              <a:defRPr sz="10560">
                <a:solidFill>
                  <a:schemeClr val="tx1"/>
                </a:solidFill>
              </a:defRPr>
            </a:lvl1pPr>
            <a:lvl2pPr marL="2011680" indent="0">
              <a:buNone/>
              <a:defRPr sz="8800">
                <a:solidFill>
                  <a:schemeClr val="tx1">
                    <a:tint val="75000"/>
                  </a:schemeClr>
                </a:solidFill>
              </a:defRPr>
            </a:lvl2pPr>
            <a:lvl3pPr marL="4023360" indent="0">
              <a:buNone/>
              <a:defRPr sz="7920">
                <a:solidFill>
                  <a:schemeClr val="tx1">
                    <a:tint val="75000"/>
                  </a:schemeClr>
                </a:solidFill>
              </a:defRPr>
            </a:lvl3pPr>
            <a:lvl4pPr marL="6035040" indent="0">
              <a:buNone/>
              <a:defRPr sz="7040">
                <a:solidFill>
                  <a:schemeClr val="tx1">
                    <a:tint val="75000"/>
                  </a:schemeClr>
                </a:solidFill>
              </a:defRPr>
            </a:lvl4pPr>
            <a:lvl5pPr marL="8046720" indent="0">
              <a:buNone/>
              <a:defRPr sz="7040">
                <a:solidFill>
                  <a:schemeClr val="tx1">
                    <a:tint val="75000"/>
                  </a:schemeClr>
                </a:solidFill>
              </a:defRPr>
            </a:lvl5pPr>
            <a:lvl6pPr marL="10058400" indent="0">
              <a:buNone/>
              <a:defRPr sz="7040">
                <a:solidFill>
                  <a:schemeClr val="tx1">
                    <a:tint val="75000"/>
                  </a:schemeClr>
                </a:solidFill>
              </a:defRPr>
            </a:lvl6pPr>
            <a:lvl7pPr marL="12070080" indent="0">
              <a:buNone/>
              <a:defRPr sz="7040">
                <a:solidFill>
                  <a:schemeClr val="tx1">
                    <a:tint val="75000"/>
                  </a:schemeClr>
                </a:solidFill>
              </a:defRPr>
            </a:lvl7pPr>
            <a:lvl8pPr marL="14081760" indent="0">
              <a:buNone/>
              <a:defRPr sz="7040">
                <a:solidFill>
                  <a:schemeClr val="tx1">
                    <a:tint val="75000"/>
                  </a:schemeClr>
                </a:solidFill>
              </a:defRPr>
            </a:lvl8pPr>
            <a:lvl9pPr marL="16093440" indent="0">
              <a:buNone/>
              <a:defRPr sz="704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E677B0-419F-3346-AEA6-E537A8118DFA}" type="datetimeFigureOut">
              <a:rPr lang="en-US" smtClean="0"/>
              <a:t>4/6/2025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424A69-0C1F-A24F-A5DA-82687E67AB2C}" type="slidenum">
              <a:rPr lang="en-US" smtClean="0"/>
              <a:t>‹#›</a:t>
            </a:fld>
            <a:endParaRPr lang="en-US"/>
          </a:p>
        </p:txBody>
      </p:sp>
    </p:spTree>
    <p:extLst>
      <p:ext uri="{BB962C8B-B14F-4D97-AF65-F5344CB8AC3E}">
        <p14:creationId xmlns:p14="http://schemas.microsoft.com/office/powerpoint/2010/main" val="1314636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766060" y="8276166"/>
            <a:ext cx="17099280" cy="197260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0368260" y="8276166"/>
            <a:ext cx="17099280" cy="197260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E677B0-419F-3346-AEA6-E537A8118DFA}" type="datetimeFigureOut">
              <a:rPr lang="en-US" smtClean="0"/>
              <a:t>4/6/2025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424A69-0C1F-A24F-A5DA-82687E67AB2C}" type="slidenum">
              <a:rPr lang="en-US" smtClean="0"/>
              <a:t>‹#›</a:t>
            </a:fld>
            <a:endParaRPr lang="en-US"/>
          </a:p>
        </p:txBody>
      </p:sp>
    </p:spTree>
    <p:extLst>
      <p:ext uri="{BB962C8B-B14F-4D97-AF65-F5344CB8AC3E}">
        <p14:creationId xmlns:p14="http://schemas.microsoft.com/office/powerpoint/2010/main" val="2515731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771300" y="1655240"/>
            <a:ext cx="34701480" cy="60092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2771305" y="7621272"/>
            <a:ext cx="17020696" cy="3735068"/>
          </a:xfrm>
        </p:spPr>
        <p:txBody>
          <a:bodyPr anchor="b"/>
          <a:lstStyle>
            <a:lvl1pPr marL="0" indent="0">
              <a:buNone/>
              <a:defRPr sz="10560" b="1"/>
            </a:lvl1pPr>
            <a:lvl2pPr marL="2011680" indent="0">
              <a:buNone/>
              <a:defRPr sz="8800" b="1"/>
            </a:lvl2pPr>
            <a:lvl3pPr marL="4023360" indent="0">
              <a:buNone/>
              <a:defRPr sz="7920" b="1"/>
            </a:lvl3pPr>
            <a:lvl4pPr marL="6035040" indent="0">
              <a:buNone/>
              <a:defRPr sz="7040" b="1"/>
            </a:lvl4pPr>
            <a:lvl5pPr marL="8046720" indent="0">
              <a:buNone/>
              <a:defRPr sz="7040" b="1"/>
            </a:lvl5pPr>
            <a:lvl6pPr marL="10058400" indent="0">
              <a:buNone/>
              <a:defRPr sz="7040" b="1"/>
            </a:lvl6pPr>
            <a:lvl7pPr marL="12070080" indent="0">
              <a:buNone/>
              <a:defRPr sz="7040" b="1"/>
            </a:lvl7pPr>
            <a:lvl8pPr marL="14081760" indent="0">
              <a:buNone/>
              <a:defRPr sz="7040" b="1"/>
            </a:lvl8pPr>
            <a:lvl9pPr marL="16093440" indent="0">
              <a:buNone/>
              <a:defRPr sz="7040" b="1"/>
            </a:lvl9pPr>
          </a:lstStyle>
          <a:p>
            <a:pPr lvl="0"/>
            <a:r>
              <a:rPr lang="en-US"/>
              <a:t>Edit Master text styles</a:t>
            </a:r>
          </a:p>
        </p:txBody>
      </p:sp>
      <p:sp>
        <p:nvSpPr>
          <p:cNvPr id="4" name="Content Placeholder 3"/>
          <p:cNvSpPr>
            <a:spLocks noGrp="1"/>
          </p:cNvSpPr>
          <p:nvPr>
            <p:ph sz="half" idx="2"/>
          </p:nvPr>
        </p:nvSpPr>
        <p:spPr>
          <a:xfrm>
            <a:off x="2771305" y="11356340"/>
            <a:ext cx="17020696" cy="167034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0368262" y="7621272"/>
            <a:ext cx="17104520" cy="3735068"/>
          </a:xfrm>
        </p:spPr>
        <p:txBody>
          <a:bodyPr anchor="b"/>
          <a:lstStyle>
            <a:lvl1pPr marL="0" indent="0">
              <a:buNone/>
              <a:defRPr sz="10560" b="1"/>
            </a:lvl1pPr>
            <a:lvl2pPr marL="2011680" indent="0">
              <a:buNone/>
              <a:defRPr sz="8800" b="1"/>
            </a:lvl2pPr>
            <a:lvl3pPr marL="4023360" indent="0">
              <a:buNone/>
              <a:defRPr sz="7920" b="1"/>
            </a:lvl3pPr>
            <a:lvl4pPr marL="6035040" indent="0">
              <a:buNone/>
              <a:defRPr sz="7040" b="1"/>
            </a:lvl4pPr>
            <a:lvl5pPr marL="8046720" indent="0">
              <a:buNone/>
              <a:defRPr sz="7040" b="1"/>
            </a:lvl5pPr>
            <a:lvl6pPr marL="10058400" indent="0">
              <a:buNone/>
              <a:defRPr sz="7040" b="1"/>
            </a:lvl6pPr>
            <a:lvl7pPr marL="12070080" indent="0">
              <a:buNone/>
              <a:defRPr sz="7040" b="1"/>
            </a:lvl7pPr>
            <a:lvl8pPr marL="14081760" indent="0">
              <a:buNone/>
              <a:defRPr sz="7040" b="1"/>
            </a:lvl8pPr>
            <a:lvl9pPr marL="16093440" indent="0">
              <a:buNone/>
              <a:defRPr sz="7040" b="1"/>
            </a:lvl9pPr>
          </a:lstStyle>
          <a:p>
            <a:pPr lvl="0"/>
            <a:r>
              <a:rPr lang="en-US"/>
              <a:t>Edit Master text styles</a:t>
            </a:r>
          </a:p>
        </p:txBody>
      </p:sp>
      <p:sp>
        <p:nvSpPr>
          <p:cNvPr id="6" name="Content Placeholder 5"/>
          <p:cNvSpPr>
            <a:spLocks noGrp="1"/>
          </p:cNvSpPr>
          <p:nvPr>
            <p:ph sz="quarter" idx="4"/>
          </p:nvPr>
        </p:nvSpPr>
        <p:spPr>
          <a:xfrm>
            <a:off x="20368262" y="11356340"/>
            <a:ext cx="17104520" cy="167034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E677B0-419F-3346-AEA6-E537A8118DFA}" type="datetimeFigureOut">
              <a:rPr lang="en-US" smtClean="0"/>
              <a:t>4/6/2025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424A69-0C1F-A24F-A5DA-82687E67AB2C}" type="slidenum">
              <a:rPr lang="en-US" smtClean="0"/>
              <a:t>‹#›</a:t>
            </a:fld>
            <a:endParaRPr lang="en-US"/>
          </a:p>
        </p:txBody>
      </p:sp>
    </p:spTree>
    <p:extLst>
      <p:ext uri="{BB962C8B-B14F-4D97-AF65-F5344CB8AC3E}">
        <p14:creationId xmlns:p14="http://schemas.microsoft.com/office/powerpoint/2010/main" val="2616926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E677B0-419F-3346-AEA6-E537A8118DFA}" type="datetimeFigureOut">
              <a:rPr lang="en-US" smtClean="0"/>
              <a:t>4/6/2025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424A69-0C1F-A24F-A5DA-82687E67AB2C}" type="slidenum">
              <a:rPr lang="en-US" smtClean="0"/>
              <a:t>‹#›</a:t>
            </a:fld>
            <a:endParaRPr lang="en-US"/>
          </a:p>
        </p:txBody>
      </p:sp>
    </p:spTree>
    <p:extLst>
      <p:ext uri="{BB962C8B-B14F-4D97-AF65-F5344CB8AC3E}">
        <p14:creationId xmlns:p14="http://schemas.microsoft.com/office/powerpoint/2010/main" val="1729226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E677B0-419F-3346-AEA6-E537A8118DFA}" type="datetimeFigureOut">
              <a:rPr lang="en-US" smtClean="0"/>
              <a:t>4/6/2025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424A69-0C1F-A24F-A5DA-82687E67AB2C}" type="slidenum">
              <a:rPr lang="en-US" smtClean="0"/>
              <a:t>‹#›</a:t>
            </a:fld>
            <a:endParaRPr lang="en-US"/>
          </a:p>
        </p:txBody>
      </p:sp>
    </p:spTree>
    <p:extLst>
      <p:ext uri="{BB962C8B-B14F-4D97-AF65-F5344CB8AC3E}">
        <p14:creationId xmlns:p14="http://schemas.microsoft.com/office/powerpoint/2010/main" val="1916067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71301" y="2072640"/>
            <a:ext cx="12976383" cy="7254240"/>
          </a:xfrm>
        </p:spPr>
        <p:txBody>
          <a:bodyPr anchor="b"/>
          <a:lstStyle>
            <a:lvl1pPr>
              <a:defRPr sz="14080"/>
            </a:lvl1pPr>
          </a:lstStyle>
          <a:p>
            <a:r>
              <a:rPr lang="en-US"/>
              <a:t>Click to edit Master title style</a:t>
            </a:r>
            <a:endParaRPr lang="en-US" dirty="0"/>
          </a:p>
        </p:txBody>
      </p:sp>
      <p:sp>
        <p:nvSpPr>
          <p:cNvPr id="3" name="Content Placeholder 2"/>
          <p:cNvSpPr>
            <a:spLocks noGrp="1"/>
          </p:cNvSpPr>
          <p:nvPr>
            <p:ph idx="1"/>
          </p:nvPr>
        </p:nvSpPr>
        <p:spPr>
          <a:xfrm>
            <a:off x="17104520" y="4476333"/>
            <a:ext cx="20368260" cy="22093767"/>
          </a:xfrm>
        </p:spPr>
        <p:txBody>
          <a:bodyPr/>
          <a:lstStyle>
            <a:lvl1pPr>
              <a:defRPr sz="14080"/>
            </a:lvl1pPr>
            <a:lvl2pPr>
              <a:defRPr sz="12320"/>
            </a:lvl2pPr>
            <a:lvl3pPr>
              <a:defRPr sz="10560"/>
            </a:lvl3pPr>
            <a:lvl4pPr>
              <a:defRPr sz="8800"/>
            </a:lvl4pPr>
            <a:lvl5pPr>
              <a:defRPr sz="8800"/>
            </a:lvl5pPr>
            <a:lvl6pPr>
              <a:defRPr sz="8800"/>
            </a:lvl6pPr>
            <a:lvl7pPr>
              <a:defRPr sz="8800"/>
            </a:lvl7pPr>
            <a:lvl8pPr>
              <a:defRPr sz="8800"/>
            </a:lvl8pPr>
            <a:lvl9pPr>
              <a:defRPr sz="8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771301" y="9326880"/>
            <a:ext cx="12976383" cy="17279199"/>
          </a:xfrm>
        </p:spPr>
        <p:txBody>
          <a:bodyPr/>
          <a:lstStyle>
            <a:lvl1pPr marL="0" indent="0">
              <a:buNone/>
              <a:defRPr sz="7040"/>
            </a:lvl1pPr>
            <a:lvl2pPr marL="2011680" indent="0">
              <a:buNone/>
              <a:defRPr sz="6160"/>
            </a:lvl2pPr>
            <a:lvl3pPr marL="4023360" indent="0">
              <a:buNone/>
              <a:defRPr sz="5280"/>
            </a:lvl3pPr>
            <a:lvl4pPr marL="6035040" indent="0">
              <a:buNone/>
              <a:defRPr sz="4400"/>
            </a:lvl4pPr>
            <a:lvl5pPr marL="8046720" indent="0">
              <a:buNone/>
              <a:defRPr sz="4400"/>
            </a:lvl5pPr>
            <a:lvl6pPr marL="10058400" indent="0">
              <a:buNone/>
              <a:defRPr sz="4400"/>
            </a:lvl6pPr>
            <a:lvl7pPr marL="12070080" indent="0">
              <a:buNone/>
              <a:defRPr sz="4400"/>
            </a:lvl7pPr>
            <a:lvl8pPr marL="14081760" indent="0">
              <a:buNone/>
              <a:defRPr sz="4400"/>
            </a:lvl8pPr>
            <a:lvl9pPr marL="16093440" indent="0">
              <a:buNone/>
              <a:defRPr sz="4400"/>
            </a:lvl9pPr>
          </a:lstStyle>
          <a:p>
            <a:pPr lvl="0"/>
            <a:r>
              <a:rPr lang="en-US"/>
              <a:t>Edit Master text styles</a:t>
            </a:r>
          </a:p>
        </p:txBody>
      </p:sp>
      <p:sp>
        <p:nvSpPr>
          <p:cNvPr id="5" name="Date Placeholder 4"/>
          <p:cNvSpPr>
            <a:spLocks noGrp="1"/>
          </p:cNvSpPr>
          <p:nvPr>
            <p:ph type="dt" sz="half" idx="10"/>
          </p:nvPr>
        </p:nvSpPr>
        <p:spPr/>
        <p:txBody>
          <a:bodyPr/>
          <a:lstStyle/>
          <a:p>
            <a:fld id="{37E677B0-419F-3346-AEA6-E537A8118DFA}" type="datetimeFigureOut">
              <a:rPr lang="en-US" smtClean="0"/>
              <a:t>4/6/2025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424A69-0C1F-A24F-A5DA-82687E67AB2C}" type="slidenum">
              <a:rPr lang="en-US" smtClean="0"/>
              <a:t>‹#›</a:t>
            </a:fld>
            <a:endParaRPr lang="en-US"/>
          </a:p>
        </p:txBody>
      </p:sp>
    </p:spTree>
    <p:extLst>
      <p:ext uri="{BB962C8B-B14F-4D97-AF65-F5344CB8AC3E}">
        <p14:creationId xmlns:p14="http://schemas.microsoft.com/office/powerpoint/2010/main" val="1008776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71301" y="2072640"/>
            <a:ext cx="12976383" cy="7254240"/>
          </a:xfrm>
        </p:spPr>
        <p:txBody>
          <a:bodyPr anchor="b"/>
          <a:lstStyle>
            <a:lvl1pPr>
              <a:defRPr sz="1408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104520" y="4476333"/>
            <a:ext cx="20368260" cy="22093767"/>
          </a:xfrm>
        </p:spPr>
        <p:txBody>
          <a:bodyPr anchor="t"/>
          <a:lstStyle>
            <a:lvl1pPr marL="0" indent="0">
              <a:buNone/>
              <a:defRPr sz="14080"/>
            </a:lvl1pPr>
            <a:lvl2pPr marL="2011680" indent="0">
              <a:buNone/>
              <a:defRPr sz="12320"/>
            </a:lvl2pPr>
            <a:lvl3pPr marL="4023360" indent="0">
              <a:buNone/>
              <a:defRPr sz="10560"/>
            </a:lvl3pPr>
            <a:lvl4pPr marL="6035040" indent="0">
              <a:buNone/>
              <a:defRPr sz="8800"/>
            </a:lvl4pPr>
            <a:lvl5pPr marL="8046720" indent="0">
              <a:buNone/>
              <a:defRPr sz="8800"/>
            </a:lvl5pPr>
            <a:lvl6pPr marL="10058400" indent="0">
              <a:buNone/>
              <a:defRPr sz="8800"/>
            </a:lvl6pPr>
            <a:lvl7pPr marL="12070080" indent="0">
              <a:buNone/>
              <a:defRPr sz="8800"/>
            </a:lvl7pPr>
            <a:lvl8pPr marL="14081760" indent="0">
              <a:buNone/>
              <a:defRPr sz="8800"/>
            </a:lvl8pPr>
            <a:lvl9pPr marL="16093440" indent="0">
              <a:buNone/>
              <a:defRPr sz="8800"/>
            </a:lvl9pPr>
          </a:lstStyle>
          <a:p>
            <a:r>
              <a:rPr lang="en-US"/>
              <a:t>Click icon to add picture</a:t>
            </a:r>
            <a:endParaRPr lang="en-US" dirty="0"/>
          </a:p>
        </p:txBody>
      </p:sp>
      <p:sp>
        <p:nvSpPr>
          <p:cNvPr id="4" name="Text Placeholder 3"/>
          <p:cNvSpPr>
            <a:spLocks noGrp="1"/>
          </p:cNvSpPr>
          <p:nvPr>
            <p:ph type="body" sz="half" idx="2"/>
          </p:nvPr>
        </p:nvSpPr>
        <p:spPr>
          <a:xfrm>
            <a:off x="2771301" y="9326880"/>
            <a:ext cx="12976383" cy="17279199"/>
          </a:xfrm>
        </p:spPr>
        <p:txBody>
          <a:bodyPr/>
          <a:lstStyle>
            <a:lvl1pPr marL="0" indent="0">
              <a:buNone/>
              <a:defRPr sz="7040"/>
            </a:lvl1pPr>
            <a:lvl2pPr marL="2011680" indent="0">
              <a:buNone/>
              <a:defRPr sz="6160"/>
            </a:lvl2pPr>
            <a:lvl3pPr marL="4023360" indent="0">
              <a:buNone/>
              <a:defRPr sz="5280"/>
            </a:lvl3pPr>
            <a:lvl4pPr marL="6035040" indent="0">
              <a:buNone/>
              <a:defRPr sz="4400"/>
            </a:lvl4pPr>
            <a:lvl5pPr marL="8046720" indent="0">
              <a:buNone/>
              <a:defRPr sz="4400"/>
            </a:lvl5pPr>
            <a:lvl6pPr marL="10058400" indent="0">
              <a:buNone/>
              <a:defRPr sz="4400"/>
            </a:lvl6pPr>
            <a:lvl7pPr marL="12070080" indent="0">
              <a:buNone/>
              <a:defRPr sz="4400"/>
            </a:lvl7pPr>
            <a:lvl8pPr marL="14081760" indent="0">
              <a:buNone/>
              <a:defRPr sz="4400"/>
            </a:lvl8pPr>
            <a:lvl9pPr marL="16093440" indent="0">
              <a:buNone/>
              <a:defRPr sz="4400"/>
            </a:lvl9pPr>
          </a:lstStyle>
          <a:p>
            <a:pPr lvl="0"/>
            <a:r>
              <a:rPr lang="en-US"/>
              <a:t>Edit Master text styles</a:t>
            </a:r>
          </a:p>
        </p:txBody>
      </p:sp>
      <p:sp>
        <p:nvSpPr>
          <p:cNvPr id="5" name="Date Placeholder 4"/>
          <p:cNvSpPr>
            <a:spLocks noGrp="1"/>
          </p:cNvSpPr>
          <p:nvPr>
            <p:ph type="dt" sz="half" idx="10"/>
          </p:nvPr>
        </p:nvSpPr>
        <p:spPr/>
        <p:txBody>
          <a:bodyPr/>
          <a:lstStyle/>
          <a:p>
            <a:fld id="{37E677B0-419F-3346-AEA6-E537A8118DFA}" type="datetimeFigureOut">
              <a:rPr lang="en-US" smtClean="0"/>
              <a:t>4/6/2025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424A69-0C1F-A24F-A5DA-82687E67AB2C}" type="slidenum">
              <a:rPr lang="en-US" smtClean="0"/>
              <a:t>‹#›</a:t>
            </a:fld>
            <a:endParaRPr lang="en-US"/>
          </a:p>
        </p:txBody>
      </p:sp>
    </p:spTree>
    <p:extLst>
      <p:ext uri="{BB962C8B-B14F-4D97-AF65-F5344CB8AC3E}">
        <p14:creationId xmlns:p14="http://schemas.microsoft.com/office/powerpoint/2010/main" val="2887765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66060" y="1655240"/>
            <a:ext cx="34701480" cy="600921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766060" y="8276166"/>
            <a:ext cx="34701480" cy="1972606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66060" y="28815460"/>
            <a:ext cx="9052560" cy="1655233"/>
          </a:xfrm>
          <a:prstGeom prst="rect">
            <a:avLst/>
          </a:prstGeom>
        </p:spPr>
        <p:txBody>
          <a:bodyPr vert="horz" lIns="91440" tIns="45720" rIns="91440" bIns="45720" rtlCol="0" anchor="ctr"/>
          <a:lstStyle>
            <a:lvl1pPr algn="l">
              <a:defRPr sz="5280">
                <a:solidFill>
                  <a:schemeClr val="tx1">
                    <a:tint val="75000"/>
                  </a:schemeClr>
                </a:solidFill>
              </a:defRPr>
            </a:lvl1pPr>
          </a:lstStyle>
          <a:p>
            <a:fld id="{37E677B0-419F-3346-AEA6-E537A8118DFA}" type="datetimeFigureOut">
              <a:rPr lang="en-US" smtClean="0"/>
              <a:t>4/6/2025</a:t>
            </a:fld>
            <a:endParaRPr lang="en-US"/>
          </a:p>
        </p:txBody>
      </p:sp>
      <p:sp>
        <p:nvSpPr>
          <p:cNvPr id="5" name="Footer Placeholder 4"/>
          <p:cNvSpPr>
            <a:spLocks noGrp="1"/>
          </p:cNvSpPr>
          <p:nvPr>
            <p:ph type="ftr" sz="quarter" idx="3"/>
          </p:nvPr>
        </p:nvSpPr>
        <p:spPr>
          <a:xfrm>
            <a:off x="13327380" y="28815460"/>
            <a:ext cx="13578840" cy="1655233"/>
          </a:xfrm>
          <a:prstGeom prst="rect">
            <a:avLst/>
          </a:prstGeom>
        </p:spPr>
        <p:txBody>
          <a:bodyPr vert="horz" lIns="91440" tIns="45720" rIns="91440" bIns="45720" rtlCol="0" anchor="ctr"/>
          <a:lstStyle>
            <a:lvl1pPr algn="ctr">
              <a:defRPr sz="52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8414980" y="28815460"/>
            <a:ext cx="9052560" cy="1655233"/>
          </a:xfrm>
          <a:prstGeom prst="rect">
            <a:avLst/>
          </a:prstGeom>
        </p:spPr>
        <p:txBody>
          <a:bodyPr vert="horz" lIns="91440" tIns="45720" rIns="91440" bIns="45720" rtlCol="0" anchor="ctr"/>
          <a:lstStyle>
            <a:lvl1pPr algn="r">
              <a:defRPr sz="5280">
                <a:solidFill>
                  <a:schemeClr val="tx1">
                    <a:tint val="75000"/>
                  </a:schemeClr>
                </a:solidFill>
              </a:defRPr>
            </a:lvl1pPr>
          </a:lstStyle>
          <a:p>
            <a:fld id="{5E424A69-0C1F-A24F-A5DA-82687E67AB2C}" type="slidenum">
              <a:rPr lang="en-US" smtClean="0"/>
              <a:t>‹#›</a:t>
            </a:fld>
            <a:endParaRPr lang="en-US"/>
          </a:p>
        </p:txBody>
      </p:sp>
    </p:spTree>
    <p:extLst>
      <p:ext uri="{BB962C8B-B14F-4D97-AF65-F5344CB8AC3E}">
        <p14:creationId xmlns:p14="http://schemas.microsoft.com/office/powerpoint/2010/main" val="33635074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023360" rtl="0" eaLnBrk="1" latinLnBrk="0" hangingPunct="1">
        <a:lnSpc>
          <a:spcPct val="90000"/>
        </a:lnSpc>
        <a:spcBef>
          <a:spcPct val="0"/>
        </a:spcBef>
        <a:buNone/>
        <a:defRPr sz="19360" kern="1200">
          <a:solidFill>
            <a:schemeClr val="tx1"/>
          </a:solidFill>
          <a:latin typeface="+mj-lt"/>
          <a:ea typeface="+mj-ea"/>
          <a:cs typeface="+mj-cs"/>
        </a:defRPr>
      </a:lvl1pPr>
    </p:titleStyle>
    <p:bodyStyle>
      <a:lvl1pPr marL="1005840" indent="-1005840" algn="l" defTabSz="4023360" rtl="0" eaLnBrk="1" latinLnBrk="0" hangingPunct="1">
        <a:lnSpc>
          <a:spcPct val="90000"/>
        </a:lnSpc>
        <a:spcBef>
          <a:spcPts val="4400"/>
        </a:spcBef>
        <a:buFont typeface="Arial" panose="020B0604020202020204" pitchFamily="34" charset="0"/>
        <a:buChar char="•"/>
        <a:defRPr sz="12320" kern="1200">
          <a:solidFill>
            <a:schemeClr val="tx1"/>
          </a:solidFill>
          <a:latin typeface="+mn-lt"/>
          <a:ea typeface="+mn-ea"/>
          <a:cs typeface="+mn-cs"/>
        </a:defRPr>
      </a:lvl1pPr>
      <a:lvl2pPr marL="3017520" indent="-1005840" algn="l" defTabSz="4023360" rtl="0" eaLnBrk="1" latinLnBrk="0" hangingPunct="1">
        <a:lnSpc>
          <a:spcPct val="90000"/>
        </a:lnSpc>
        <a:spcBef>
          <a:spcPts val="2200"/>
        </a:spcBef>
        <a:buFont typeface="Arial" panose="020B0604020202020204" pitchFamily="34" charset="0"/>
        <a:buChar char="•"/>
        <a:defRPr sz="10560" kern="1200">
          <a:solidFill>
            <a:schemeClr val="tx1"/>
          </a:solidFill>
          <a:latin typeface="+mn-lt"/>
          <a:ea typeface="+mn-ea"/>
          <a:cs typeface="+mn-cs"/>
        </a:defRPr>
      </a:lvl2pPr>
      <a:lvl3pPr marL="5029200" indent="-1005840" algn="l" defTabSz="4023360" rtl="0" eaLnBrk="1" latinLnBrk="0" hangingPunct="1">
        <a:lnSpc>
          <a:spcPct val="90000"/>
        </a:lnSpc>
        <a:spcBef>
          <a:spcPts val="2200"/>
        </a:spcBef>
        <a:buFont typeface="Arial" panose="020B0604020202020204" pitchFamily="34" charset="0"/>
        <a:buChar char="•"/>
        <a:defRPr sz="8800" kern="1200">
          <a:solidFill>
            <a:schemeClr val="tx1"/>
          </a:solidFill>
          <a:latin typeface="+mn-lt"/>
          <a:ea typeface="+mn-ea"/>
          <a:cs typeface="+mn-cs"/>
        </a:defRPr>
      </a:lvl3pPr>
      <a:lvl4pPr marL="704088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4pPr>
      <a:lvl5pPr marL="905256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5pPr>
      <a:lvl6pPr marL="1106424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6pPr>
      <a:lvl7pPr marL="1307592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7pPr>
      <a:lvl8pPr marL="1508760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8pPr>
      <a:lvl9pPr marL="1709928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9pPr>
    </p:bodyStyle>
    <p:otherStyle>
      <a:defPPr>
        <a:defRPr lang="en-US"/>
      </a:defPPr>
      <a:lvl1pPr marL="0" algn="l" defTabSz="4023360" rtl="0" eaLnBrk="1" latinLnBrk="0" hangingPunct="1">
        <a:defRPr sz="7920" kern="1200">
          <a:solidFill>
            <a:schemeClr val="tx1"/>
          </a:solidFill>
          <a:latin typeface="+mn-lt"/>
          <a:ea typeface="+mn-ea"/>
          <a:cs typeface="+mn-cs"/>
        </a:defRPr>
      </a:lvl1pPr>
      <a:lvl2pPr marL="2011680" algn="l" defTabSz="4023360" rtl="0" eaLnBrk="1" latinLnBrk="0" hangingPunct="1">
        <a:defRPr sz="7920" kern="1200">
          <a:solidFill>
            <a:schemeClr val="tx1"/>
          </a:solidFill>
          <a:latin typeface="+mn-lt"/>
          <a:ea typeface="+mn-ea"/>
          <a:cs typeface="+mn-cs"/>
        </a:defRPr>
      </a:lvl2pPr>
      <a:lvl3pPr marL="4023360" algn="l" defTabSz="4023360" rtl="0" eaLnBrk="1" latinLnBrk="0" hangingPunct="1">
        <a:defRPr sz="7920" kern="1200">
          <a:solidFill>
            <a:schemeClr val="tx1"/>
          </a:solidFill>
          <a:latin typeface="+mn-lt"/>
          <a:ea typeface="+mn-ea"/>
          <a:cs typeface="+mn-cs"/>
        </a:defRPr>
      </a:lvl3pPr>
      <a:lvl4pPr marL="6035040" algn="l" defTabSz="4023360" rtl="0" eaLnBrk="1" latinLnBrk="0" hangingPunct="1">
        <a:defRPr sz="7920" kern="1200">
          <a:solidFill>
            <a:schemeClr val="tx1"/>
          </a:solidFill>
          <a:latin typeface="+mn-lt"/>
          <a:ea typeface="+mn-ea"/>
          <a:cs typeface="+mn-cs"/>
        </a:defRPr>
      </a:lvl4pPr>
      <a:lvl5pPr marL="8046720" algn="l" defTabSz="4023360" rtl="0" eaLnBrk="1" latinLnBrk="0" hangingPunct="1">
        <a:defRPr sz="7920" kern="1200">
          <a:solidFill>
            <a:schemeClr val="tx1"/>
          </a:solidFill>
          <a:latin typeface="+mn-lt"/>
          <a:ea typeface="+mn-ea"/>
          <a:cs typeface="+mn-cs"/>
        </a:defRPr>
      </a:lvl5pPr>
      <a:lvl6pPr marL="10058400" algn="l" defTabSz="4023360" rtl="0" eaLnBrk="1" latinLnBrk="0" hangingPunct="1">
        <a:defRPr sz="7920" kern="1200">
          <a:solidFill>
            <a:schemeClr val="tx1"/>
          </a:solidFill>
          <a:latin typeface="+mn-lt"/>
          <a:ea typeface="+mn-ea"/>
          <a:cs typeface="+mn-cs"/>
        </a:defRPr>
      </a:lvl6pPr>
      <a:lvl7pPr marL="12070080" algn="l" defTabSz="4023360" rtl="0" eaLnBrk="1" latinLnBrk="0" hangingPunct="1">
        <a:defRPr sz="7920" kern="1200">
          <a:solidFill>
            <a:schemeClr val="tx1"/>
          </a:solidFill>
          <a:latin typeface="+mn-lt"/>
          <a:ea typeface="+mn-ea"/>
          <a:cs typeface="+mn-cs"/>
        </a:defRPr>
      </a:lvl7pPr>
      <a:lvl8pPr marL="14081760" algn="l" defTabSz="4023360" rtl="0" eaLnBrk="1" latinLnBrk="0" hangingPunct="1">
        <a:defRPr sz="7920" kern="1200">
          <a:solidFill>
            <a:schemeClr val="tx1"/>
          </a:solidFill>
          <a:latin typeface="+mn-lt"/>
          <a:ea typeface="+mn-ea"/>
          <a:cs typeface="+mn-cs"/>
        </a:defRPr>
      </a:lvl8pPr>
      <a:lvl9pPr marL="16093440" algn="l" defTabSz="4023360" rtl="0" eaLnBrk="1" latinLnBrk="0" hangingPunct="1">
        <a:defRPr sz="79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BF9636B-809F-2140-9ABB-FED362148E3A}"/>
              </a:ext>
            </a:extLst>
          </p:cNvPr>
          <p:cNvSpPr/>
          <p:nvPr/>
        </p:nvSpPr>
        <p:spPr>
          <a:xfrm>
            <a:off x="0" y="0"/>
            <a:ext cx="40233600" cy="6181344"/>
          </a:xfrm>
          <a:prstGeom prst="rect">
            <a:avLst/>
          </a:prstGeom>
          <a:solidFill>
            <a:srgbClr val="0835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642CF64-2D16-F449-A9DC-5613AC8D92E6}"/>
              </a:ext>
            </a:extLst>
          </p:cNvPr>
          <p:cNvSpPr txBox="1"/>
          <p:nvPr/>
        </p:nvSpPr>
        <p:spPr>
          <a:xfrm>
            <a:off x="6434035" y="390090"/>
            <a:ext cx="33432496" cy="2862322"/>
          </a:xfrm>
          <a:prstGeom prst="rect">
            <a:avLst/>
          </a:prstGeom>
          <a:noFill/>
        </p:spPr>
        <p:txBody>
          <a:bodyPr wrap="square" rtlCol="0">
            <a:spAutoFit/>
          </a:bodyPr>
          <a:lstStyle/>
          <a:p>
            <a:r>
              <a:rPr lang="en-US" sz="10000" b="1" dirty="0">
                <a:solidFill>
                  <a:schemeClr val="bg1"/>
                </a:solidFill>
                <a:latin typeface="Arial" panose="020B0604020202020204" pitchFamily="34" charset="0"/>
                <a:ea typeface="Oswald"/>
                <a:cs typeface="Arial" panose="020B0604020202020204" pitchFamily="34" charset="0"/>
                <a:sym typeface="Oswald"/>
              </a:rPr>
              <a:t>Connecting Drought Metrics:  </a:t>
            </a:r>
          </a:p>
          <a:p>
            <a:r>
              <a:rPr lang="en-US" sz="8000" b="1" dirty="0">
                <a:solidFill>
                  <a:schemeClr val="bg1"/>
                </a:solidFill>
                <a:latin typeface="Arial" panose="020B0604020202020204" pitchFamily="34" charset="0"/>
                <a:ea typeface="Oswald"/>
                <a:cs typeface="Arial" panose="020B0604020202020204" pitchFamily="34" charset="0"/>
                <a:sym typeface="Oswald"/>
              </a:rPr>
              <a:t>Using PDSI to Predict USDM for Climate Risk Assessment</a:t>
            </a:r>
          </a:p>
        </p:txBody>
      </p:sp>
      <p:sp>
        <p:nvSpPr>
          <p:cNvPr id="33" name="Shape 68">
            <a:extLst>
              <a:ext uri="{FF2B5EF4-FFF2-40B4-BE49-F238E27FC236}">
                <a16:creationId xmlns:a16="http://schemas.microsoft.com/office/drawing/2014/main" id="{77CFE7F5-BDF6-FC43-A324-CCE525A0F54E}"/>
              </a:ext>
            </a:extLst>
          </p:cNvPr>
          <p:cNvSpPr txBox="1"/>
          <p:nvPr/>
        </p:nvSpPr>
        <p:spPr>
          <a:xfrm>
            <a:off x="10557253" y="14502359"/>
            <a:ext cx="14094968" cy="15733800"/>
          </a:xfrm>
          <a:prstGeom prst="rect">
            <a:avLst/>
          </a:prstGeom>
          <a:solidFill>
            <a:schemeClr val="bg1"/>
          </a:solidFill>
          <a:ln>
            <a:noFill/>
          </a:ln>
        </p:spPr>
        <p:txBody>
          <a:bodyPr spcFirstLastPara="1" wrap="square" lIns="83806" tIns="83806" rIns="83806" bIns="83806" anchor="t" anchorCtr="0">
            <a:noAutofit/>
          </a:bodyPr>
          <a:lstStyle/>
          <a:p>
            <a:pPr>
              <a:lnSpc>
                <a:spcPct val="115000"/>
              </a:lnSpc>
            </a:pPr>
            <a:r>
              <a:rPr lang="en-US" sz="2200" dirty="0">
                <a:latin typeface="Arial" panose="020B0604020202020204" pitchFamily="34" charset="0"/>
                <a:ea typeface="Oswald"/>
                <a:cs typeface="Arial" panose="020B0604020202020204" pitchFamily="34" charset="0"/>
                <a:sym typeface="Oswald"/>
              </a:rPr>
              <a:t> </a:t>
            </a:r>
            <a:endParaRPr sz="2200" dirty="0">
              <a:latin typeface="Arial" panose="020B0604020202020204" pitchFamily="34" charset="0"/>
              <a:ea typeface="Oswald"/>
              <a:cs typeface="Arial" panose="020B0604020202020204" pitchFamily="34" charset="0"/>
              <a:sym typeface="Oswald"/>
            </a:endParaRPr>
          </a:p>
        </p:txBody>
      </p:sp>
      <p:sp>
        <p:nvSpPr>
          <p:cNvPr id="10" name="TextBox 9">
            <a:extLst>
              <a:ext uri="{FF2B5EF4-FFF2-40B4-BE49-F238E27FC236}">
                <a16:creationId xmlns:a16="http://schemas.microsoft.com/office/drawing/2014/main" id="{C3863D5C-B706-1A48-8A0A-585D2FB84CE3}"/>
              </a:ext>
            </a:extLst>
          </p:cNvPr>
          <p:cNvSpPr txBox="1"/>
          <p:nvPr/>
        </p:nvSpPr>
        <p:spPr>
          <a:xfrm>
            <a:off x="6434035" y="3283569"/>
            <a:ext cx="33432496" cy="2431371"/>
          </a:xfrm>
          <a:prstGeom prst="rect">
            <a:avLst/>
          </a:prstGeom>
          <a:noFill/>
        </p:spPr>
        <p:txBody>
          <a:bodyPr wrap="square" rtlCol="0">
            <a:spAutoFit/>
          </a:bodyPr>
          <a:lstStyle/>
          <a:p>
            <a:pPr>
              <a:lnSpc>
                <a:spcPct val="150000"/>
              </a:lnSpc>
            </a:pPr>
            <a:r>
              <a:rPr lang="en-US" sz="5400" dirty="0">
                <a:solidFill>
                  <a:srgbClr val="FBCE20"/>
                </a:solidFill>
                <a:latin typeface="Arial" panose="020B0604020202020204" pitchFamily="34" charset="0"/>
                <a:ea typeface="Droid Serif"/>
                <a:cs typeface="Arial" panose="020B0604020202020204" pitchFamily="34" charset="0"/>
                <a:sym typeface="Droid Serif"/>
              </a:rPr>
              <a:t>Delila Medlin, Nicholas McKay</a:t>
            </a:r>
          </a:p>
          <a:p>
            <a:pPr>
              <a:lnSpc>
                <a:spcPct val="150000"/>
              </a:lnSpc>
            </a:pPr>
            <a:r>
              <a:rPr lang="en-US" sz="5400" dirty="0">
                <a:solidFill>
                  <a:srgbClr val="FBCE20"/>
                </a:solidFill>
                <a:latin typeface="Arial" panose="020B0604020202020204" pitchFamily="34" charset="0"/>
                <a:ea typeface="Droid Serif"/>
                <a:cs typeface="Arial" panose="020B0604020202020204" pitchFamily="34" charset="0"/>
                <a:sym typeface="Droid Serif"/>
              </a:rPr>
              <a:t>College of Environment, Forestry, and Natural Sciences, Northern Arizona University, Flagstaff AZ, 86001</a:t>
            </a:r>
          </a:p>
        </p:txBody>
      </p:sp>
      <p:sp>
        <p:nvSpPr>
          <p:cNvPr id="18" name="Shape 68">
            <a:extLst>
              <a:ext uri="{FF2B5EF4-FFF2-40B4-BE49-F238E27FC236}">
                <a16:creationId xmlns:a16="http://schemas.microsoft.com/office/drawing/2014/main" id="{3463F1F6-E810-8942-8242-8AB925924B63}"/>
              </a:ext>
            </a:extLst>
          </p:cNvPr>
          <p:cNvSpPr txBox="1"/>
          <p:nvPr/>
        </p:nvSpPr>
        <p:spPr>
          <a:xfrm>
            <a:off x="983772" y="14502359"/>
            <a:ext cx="9157122" cy="15733800"/>
          </a:xfrm>
          <a:prstGeom prst="rect">
            <a:avLst/>
          </a:prstGeom>
          <a:solidFill>
            <a:schemeClr val="bg1"/>
          </a:solidFill>
          <a:ln>
            <a:noFill/>
          </a:ln>
        </p:spPr>
        <p:txBody>
          <a:bodyPr spcFirstLastPara="1" wrap="square" lIns="83806" tIns="83806" rIns="83806" bIns="83806" anchor="t" anchorCtr="0">
            <a:noAutofit/>
          </a:bodyPr>
          <a:lstStyle/>
          <a:p>
            <a:pPr>
              <a:lnSpc>
                <a:spcPct val="115000"/>
              </a:lnSpc>
            </a:pPr>
            <a:r>
              <a:rPr lang="en-US" sz="2400" dirty="0">
                <a:latin typeface="Arial" panose="020B0604020202020204" pitchFamily="34" charset="0"/>
                <a:ea typeface="Oswald"/>
                <a:cs typeface="Arial" panose="020B0604020202020204" pitchFamily="34" charset="0"/>
                <a:sym typeface="Oswald"/>
              </a:rPr>
              <a:t>    Drought is a major U.S. hazard directly affecting people and agriculture, whilst indirectly influencing risks like wildfires, heatwaves, and power outages. Despite these risks, drought is rarely integrated into risk analyses by insurance companies or land managers, partly due to its highly variable and contextual patterns. This project aims to develop a quantitative drought risk framework aligned with climate risk industry needs.</a:t>
            </a:r>
          </a:p>
          <a:p>
            <a:pPr>
              <a:lnSpc>
                <a:spcPct val="115000"/>
              </a:lnSpc>
            </a:pPr>
            <a:r>
              <a:rPr lang="en-US" sz="2400" dirty="0">
                <a:latin typeface="Arial" panose="020B0604020202020204" pitchFamily="34" charset="0"/>
                <a:ea typeface="Oswald"/>
                <a:cs typeface="Arial" panose="020B0604020202020204" pitchFamily="34" charset="0"/>
                <a:sym typeface="Oswald"/>
              </a:rPr>
              <a:t>    The U.S. Drought Monitor (USDM), the standard drought index in the U.S., ranks severity from D0 (Abnormally Dry) to D4 (Exceptional Drought) based on various measurements of precipitation, soil moisture, etc. However, USDM's limitations: only five indices, and limited range of data for 25 years-from 2000-present, provide insufficient understanding of long-term drought patterns, particularly as they shift due to climate change. To address this issue, we utilize the Palmer Drought Severity Index (PDSI), which ranges from -10 (Dry) to +10 (Wet), correlates strongly with USDM estimates, and can be reconstructed for over 1000 years using long-standing tree-ring data, along with other proxies</a:t>
            </a:r>
          </a:p>
          <a:p>
            <a:pPr>
              <a:lnSpc>
                <a:spcPct val="115000"/>
              </a:lnSpc>
            </a:pPr>
            <a:r>
              <a:rPr lang="en-US" sz="2400" dirty="0">
                <a:latin typeface="Arial" panose="020B0604020202020204" pitchFamily="34" charset="0"/>
                <a:ea typeface="Oswald"/>
                <a:cs typeface="Arial" panose="020B0604020202020204" pitchFamily="34" charset="0"/>
                <a:sym typeface="Oswald"/>
              </a:rPr>
              <a:t>Modeling results here…. </a:t>
            </a:r>
          </a:p>
        </p:txBody>
      </p:sp>
      <p:sp>
        <p:nvSpPr>
          <p:cNvPr id="17" name="Shape 63">
            <a:extLst>
              <a:ext uri="{FF2B5EF4-FFF2-40B4-BE49-F238E27FC236}">
                <a16:creationId xmlns:a16="http://schemas.microsoft.com/office/drawing/2014/main" id="{D4FA2EE0-800B-4C4F-9CE5-566078DE4E21}"/>
              </a:ext>
            </a:extLst>
          </p:cNvPr>
          <p:cNvSpPr txBox="1"/>
          <p:nvPr/>
        </p:nvSpPr>
        <p:spPr>
          <a:xfrm>
            <a:off x="983772" y="13211798"/>
            <a:ext cx="9033152" cy="928290"/>
          </a:xfrm>
          <a:prstGeom prst="rect">
            <a:avLst/>
          </a:prstGeom>
          <a:noFill/>
          <a:ln>
            <a:noFill/>
          </a:ln>
        </p:spPr>
        <p:txBody>
          <a:bodyPr spcFirstLastPara="1" wrap="square" lIns="83806" tIns="83806" rIns="83806" bIns="83806" anchor="t" anchorCtr="0">
            <a:noAutofit/>
          </a:bodyPr>
          <a:lstStyle/>
          <a:p>
            <a:pPr>
              <a:lnSpc>
                <a:spcPct val="115000"/>
              </a:lnSpc>
              <a:buClr>
                <a:schemeClr val="dk1"/>
              </a:buClr>
              <a:buSzPts val="1100"/>
            </a:pPr>
            <a:r>
              <a:rPr lang="en-US" sz="5000" b="1" dirty="0">
                <a:solidFill>
                  <a:srgbClr val="003366"/>
                </a:solidFill>
                <a:latin typeface="Arial" panose="020B0604020202020204" pitchFamily="34" charset="0"/>
                <a:ea typeface="Oswald"/>
                <a:cs typeface="Arial" panose="020B0604020202020204" pitchFamily="34" charset="0"/>
                <a:sym typeface="Oswald"/>
              </a:rPr>
              <a:t>Abstract</a:t>
            </a:r>
            <a:endParaRPr sz="5000" b="1" dirty="0">
              <a:solidFill>
                <a:srgbClr val="003366"/>
              </a:solidFill>
              <a:latin typeface="Arial" panose="020B0604020202020204" pitchFamily="34" charset="0"/>
              <a:ea typeface="Oswald"/>
              <a:cs typeface="Arial" panose="020B0604020202020204" pitchFamily="34" charset="0"/>
              <a:sym typeface="Oswald"/>
            </a:endParaRPr>
          </a:p>
          <a:p>
            <a:endParaRPr sz="1532" dirty="0">
              <a:solidFill>
                <a:srgbClr val="003366"/>
              </a:solidFill>
              <a:latin typeface="Oswald"/>
              <a:ea typeface="Oswald"/>
              <a:cs typeface="Oswald"/>
              <a:sym typeface="Oswald"/>
            </a:endParaRPr>
          </a:p>
        </p:txBody>
      </p:sp>
      <p:pic>
        <p:nvPicPr>
          <p:cNvPr id="21" name="Picture 20">
            <a:extLst>
              <a:ext uri="{FF2B5EF4-FFF2-40B4-BE49-F238E27FC236}">
                <a16:creationId xmlns:a16="http://schemas.microsoft.com/office/drawing/2014/main" id="{C62D080D-52BD-5A44-BE21-B28F322DB081}"/>
              </a:ext>
            </a:extLst>
          </p:cNvPr>
          <p:cNvPicPr>
            <a:picLocks noChangeAspect="1"/>
          </p:cNvPicPr>
          <p:nvPr/>
        </p:nvPicPr>
        <p:blipFill>
          <a:blip r:embed="rId2"/>
          <a:stretch>
            <a:fillRect/>
          </a:stretch>
        </p:blipFill>
        <p:spPr>
          <a:xfrm>
            <a:off x="1022664" y="856282"/>
            <a:ext cx="3443525" cy="4056875"/>
          </a:xfrm>
          <a:prstGeom prst="rect">
            <a:avLst/>
          </a:prstGeom>
        </p:spPr>
      </p:pic>
      <p:sp>
        <p:nvSpPr>
          <p:cNvPr id="24" name="Shape 63">
            <a:extLst>
              <a:ext uri="{FF2B5EF4-FFF2-40B4-BE49-F238E27FC236}">
                <a16:creationId xmlns:a16="http://schemas.microsoft.com/office/drawing/2014/main" id="{B372B3D2-5966-644C-B559-B2F5592F0C08}"/>
              </a:ext>
            </a:extLst>
          </p:cNvPr>
          <p:cNvSpPr txBox="1"/>
          <p:nvPr/>
        </p:nvSpPr>
        <p:spPr>
          <a:xfrm>
            <a:off x="10615876" y="6605266"/>
            <a:ext cx="9428650" cy="1033678"/>
          </a:xfrm>
          <a:prstGeom prst="rect">
            <a:avLst/>
          </a:prstGeom>
          <a:noFill/>
          <a:ln>
            <a:noFill/>
          </a:ln>
        </p:spPr>
        <p:txBody>
          <a:bodyPr spcFirstLastPara="1" wrap="square" lIns="83806" tIns="83806" rIns="83806" bIns="83806" anchor="t" anchorCtr="0">
            <a:noAutofit/>
          </a:bodyPr>
          <a:lstStyle/>
          <a:p>
            <a:pPr>
              <a:lnSpc>
                <a:spcPct val="115000"/>
              </a:lnSpc>
              <a:buClr>
                <a:schemeClr val="dk1"/>
              </a:buClr>
              <a:buSzPts val="1100"/>
            </a:pPr>
            <a:r>
              <a:rPr lang="en-US" sz="5000" b="1" dirty="0">
                <a:solidFill>
                  <a:srgbClr val="003366"/>
                </a:solidFill>
                <a:latin typeface="Arial" panose="020B0604020202020204" pitchFamily="34" charset="0"/>
                <a:ea typeface="Oswald"/>
                <a:cs typeface="Arial" panose="020B0604020202020204" pitchFamily="34" charset="0"/>
                <a:sym typeface="Oswald"/>
              </a:rPr>
              <a:t>Methods</a:t>
            </a:r>
            <a:endParaRPr sz="5000" b="1" dirty="0">
              <a:solidFill>
                <a:srgbClr val="003366"/>
              </a:solidFill>
              <a:latin typeface="Arial" panose="020B0604020202020204" pitchFamily="34" charset="0"/>
              <a:ea typeface="Oswald"/>
              <a:cs typeface="Arial" panose="020B0604020202020204" pitchFamily="34" charset="0"/>
              <a:sym typeface="Oswald"/>
            </a:endParaRPr>
          </a:p>
          <a:p>
            <a:endParaRPr sz="1532" dirty="0">
              <a:solidFill>
                <a:srgbClr val="003366"/>
              </a:solidFill>
              <a:latin typeface="Oswald"/>
              <a:ea typeface="Oswald"/>
              <a:cs typeface="Oswald"/>
              <a:sym typeface="Oswald"/>
            </a:endParaRPr>
          </a:p>
        </p:txBody>
      </p:sp>
      <p:graphicFrame>
        <p:nvGraphicFramePr>
          <p:cNvPr id="28" name="Shape 88">
            <a:extLst>
              <a:ext uri="{FF2B5EF4-FFF2-40B4-BE49-F238E27FC236}">
                <a16:creationId xmlns:a16="http://schemas.microsoft.com/office/drawing/2014/main" id="{CE77DE0D-18B7-5A4B-A567-9E919B62284A}"/>
              </a:ext>
            </a:extLst>
          </p:cNvPr>
          <p:cNvGraphicFramePr/>
          <p:nvPr>
            <p:extLst>
              <p:ext uri="{D42A27DB-BD31-4B8C-83A1-F6EECF244321}">
                <p14:modId xmlns:p14="http://schemas.microsoft.com/office/powerpoint/2010/main" val="2820960440"/>
              </p:ext>
            </p:extLst>
          </p:nvPr>
        </p:nvGraphicFramePr>
        <p:xfrm>
          <a:off x="11075600" y="22590284"/>
          <a:ext cx="13012088" cy="5187896"/>
        </p:xfrm>
        <a:graphic>
          <a:graphicData uri="http://schemas.openxmlformats.org/drawingml/2006/table">
            <a:tbl>
              <a:tblPr>
                <a:noFill/>
              </a:tblPr>
              <a:tblGrid>
                <a:gridCol w="4337363">
                  <a:extLst>
                    <a:ext uri="{9D8B030D-6E8A-4147-A177-3AD203B41FA5}">
                      <a16:colId xmlns:a16="http://schemas.microsoft.com/office/drawing/2014/main" val="20000"/>
                    </a:ext>
                  </a:extLst>
                </a:gridCol>
                <a:gridCol w="4504147">
                  <a:extLst>
                    <a:ext uri="{9D8B030D-6E8A-4147-A177-3AD203B41FA5}">
                      <a16:colId xmlns:a16="http://schemas.microsoft.com/office/drawing/2014/main" val="20001"/>
                    </a:ext>
                  </a:extLst>
                </a:gridCol>
                <a:gridCol w="4170578">
                  <a:extLst>
                    <a:ext uri="{9D8B030D-6E8A-4147-A177-3AD203B41FA5}">
                      <a16:colId xmlns:a16="http://schemas.microsoft.com/office/drawing/2014/main" val="20002"/>
                    </a:ext>
                  </a:extLst>
                </a:gridCol>
              </a:tblGrid>
              <a:tr h="613302">
                <a:tc>
                  <a:txBody>
                    <a:bodyPr/>
                    <a:lstStyle/>
                    <a:p>
                      <a:pPr marL="0" lvl="0" indent="0">
                        <a:spcBef>
                          <a:spcPts val="0"/>
                        </a:spcBef>
                        <a:spcAft>
                          <a:spcPts val="0"/>
                        </a:spcAft>
                        <a:buNone/>
                      </a:pPr>
                      <a:endParaRPr sz="4100"/>
                    </a:p>
                  </a:txBody>
                  <a:tcPr marL="58144" marR="58144" marT="58144" marB="58144">
                    <a:solidFill>
                      <a:schemeClr val="bg1"/>
                    </a:solidFill>
                  </a:tcPr>
                </a:tc>
                <a:tc>
                  <a:txBody>
                    <a:bodyPr/>
                    <a:lstStyle/>
                    <a:p>
                      <a:pPr marL="0" lvl="0" indent="0">
                        <a:spcBef>
                          <a:spcPts val="0"/>
                        </a:spcBef>
                        <a:spcAft>
                          <a:spcPts val="0"/>
                        </a:spcAft>
                        <a:buNone/>
                      </a:pPr>
                      <a:endParaRPr sz="4100"/>
                    </a:p>
                  </a:txBody>
                  <a:tcPr marL="58144" marR="58144" marT="58144" marB="58144">
                    <a:solidFill>
                      <a:schemeClr val="bg1"/>
                    </a:solidFill>
                  </a:tcPr>
                </a:tc>
                <a:tc>
                  <a:txBody>
                    <a:bodyPr/>
                    <a:lstStyle/>
                    <a:p>
                      <a:pPr marL="0" lvl="0" indent="0">
                        <a:spcBef>
                          <a:spcPts val="0"/>
                        </a:spcBef>
                        <a:spcAft>
                          <a:spcPts val="0"/>
                        </a:spcAft>
                        <a:buNone/>
                      </a:pPr>
                      <a:endParaRPr sz="4100"/>
                    </a:p>
                  </a:txBody>
                  <a:tcPr marL="58144" marR="58144" marT="58144" marB="58144">
                    <a:solidFill>
                      <a:schemeClr val="bg1"/>
                    </a:solidFill>
                  </a:tcPr>
                </a:tc>
                <a:extLst>
                  <a:ext uri="{0D108BD9-81ED-4DB2-BD59-A6C34878D82A}">
                    <a16:rowId xmlns:a16="http://schemas.microsoft.com/office/drawing/2014/main" val="10000"/>
                  </a:ext>
                </a:extLst>
              </a:tr>
              <a:tr h="613302">
                <a:tc>
                  <a:txBody>
                    <a:bodyPr/>
                    <a:lstStyle/>
                    <a:p>
                      <a:pPr marL="0" lvl="0" indent="0">
                        <a:spcBef>
                          <a:spcPts val="0"/>
                        </a:spcBef>
                        <a:spcAft>
                          <a:spcPts val="0"/>
                        </a:spcAft>
                        <a:buNone/>
                      </a:pPr>
                      <a:endParaRPr sz="4100" dirty="0"/>
                    </a:p>
                  </a:txBody>
                  <a:tcPr marL="58144" marR="58144" marT="58144" marB="58144">
                    <a:solidFill>
                      <a:schemeClr val="bg1"/>
                    </a:solidFill>
                  </a:tcPr>
                </a:tc>
                <a:tc>
                  <a:txBody>
                    <a:bodyPr/>
                    <a:lstStyle/>
                    <a:p>
                      <a:pPr marL="0" lvl="0" indent="0" rtl="0">
                        <a:spcBef>
                          <a:spcPts val="0"/>
                        </a:spcBef>
                        <a:spcAft>
                          <a:spcPts val="0"/>
                        </a:spcAft>
                        <a:buNone/>
                      </a:pPr>
                      <a:endParaRPr sz="4100"/>
                    </a:p>
                  </a:txBody>
                  <a:tcPr marL="58144" marR="58144" marT="58144" marB="58144">
                    <a:solidFill>
                      <a:schemeClr val="bg1"/>
                    </a:solidFill>
                  </a:tcPr>
                </a:tc>
                <a:tc>
                  <a:txBody>
                    <a:bodyPr/>
                    <a:lstStyle/>
                    <a:p>
                      <a:pPr marL="0" lvl="0" indent="0">
                        <a:spcBef>
                          <a:spcPts val="0"/>
                        </a:spcBef>
                        <a:spcAft>
                          <a:spcPts val="0"/>
                        </a:spcAft>
                        <a:buNone/>
                      </a:pPr>
                      <a:endParaRPr sz="4100" dirty="0"/>
                    </a:p>
                  </a:txBody>
                  <a:tcPr marL="58144" marR="58144" marT="58144" marB="58144">
                    <a:solidFill>
                      <a:schemeClr val="bg1"/>
                    </a:solidFill>
                  </a:tcPr>
                </a:tc>
                <a:extLst>
                  <a:ext uri="{0D108BD9-81ED-4DB2-BD59-A6C34878D82A}">
                    <a16:rowId xmlns:a16="http://schemas.microsoft.com/office/drawing/2014/main" val="10001"/>
                  </a:ext>
                </a:extLst>
              </a:tr>
              <a:tr h="613302">
                <a:tc>
                  <a:txBody>
                    <a:bodyPr/>
                    <a:lstStyle/>
                    <a:p>
                      <a:pPr marL="0" lvl="0" indent="0">
                        <a:spcBef>
                          <a:spcPts val="0"/>
                        </a:spcBef>
                        <a:spcAft>
                          <a:spcPts val="0"/>
                        </a:spcAft>
                        <a:buNone/>
                      </a:pPr>
                      <a:endParaRPr sz="4100" dirty="0"/>
                    </a:p>
                  </a:txBody>
                  <a:tcPr marL="58144" marR="58144" marT="58144" marB="58144">
                    <a:solidFill>
                      <a:schemeClr val="bg1"/>
                    </a:solidFill>
                  </a:tcPr>
                </a:tc>
                <a:tc>
                  <a:txBody>
                    <a:bodyPr/>
                    <a:lstStyle/>
                    <a:p>
                      <a:pPr marL="0" lvl="0" indent="0" rtl="0">
                        <a:spcBef>
                          <a:spcPts val="0"/>
                        </a:spcBef>
                        <a:spcAft>
                          <a:spcPts val="0"/>
                        </a:spcAft>
                        <a:buNone/>
                      </a:pPr>
                      <a:endParaRPr sz="4100" dirty="0"/>
                    </a:p>
                  </a:txBody>
                  <a:tcPr marL="58144" marR="58144" marT="58144" marB="58144">
                    <a:solidFill>
                      <a:schemeClr val="bg1"/>
                    </a:solidFill>
                  </a:tcPr>
                </a:tc>
                <a:tc>
                  <a:txBody>
                    <a:bodyPr/>
                    <a:lstStyle/>
                    <a:p>
                      <a:pPr marL="0" lvl="0" indent="0">
                        <a:spcBef>
                          <a:spcPts val="0"/>
                        </a:spcBef>
                        <a:spcAft>
                          <a:spcPts val="0"/>
                        </a:spcAft>
                        <a:buNone/>
                      </a:pPr>
                      <a:endParaRPr sz="4100" dirty="0"/>
                    </a:p>
                  </a:txBody>
                  <a:tcPr marL="58144" marR="58144" marT="58144" marB="58144">
                    <a:solidFill>
                      <a:schemeClr val="bg1"/>
                    </a:solidFill>
                  </a:tcPr>
                </a:tc>
                <a:extLst>
                  <a:ext uri="{0D108BD9-81ED-4DB2-BD59-A6C34878D82A}">
                    <a16:rowId xmlns:a16="http://schemas.microsoft.com/office/drawing/2014/main" val="10002"/>
                  </a:ext>
                </a:extLst>
              </a:tr>
              <a:tr h="613302">
                <a:tc>
                  <a:txBody>
                    <a:bodyPr/>
                    <a:lstStyle/>
                    <a:p>
                      <a:pPr marL="0" lvl="0" indent="0">
                        <a:spcBef>
                          <a:spcPts val="0"/>
                        </a:spcBef>
                        <a:spcAft>
                          <a:spcPts val="0"/>
                        </a:spcAft>
                        <a:buNone/>
                      </a:pPr>
                      <a:endParaRPr lang="en-US" sz="4100" dirty="0"/>
                    </a:p>
                  </a:txBody>
                  <a:tcPr marL="58144" marR="58144" marT="58144" marB="58144">
                    <a:solidFill>
                      <a:schemeClr val="bg1"/>
                    </a:solidFill>
                  </a:tcPr>
                </a:tc>
                <a:tc>
                  <a:txBody>
                    <a:bodyPr/>
                    <a:lstStyle/>
                    <a:p>
                      <a:pPr marL="0" lvl="0" indent="0" rtl="0">
                        <a:spcBef>
                          <a:spcPts val="0"/>
                        </a:spcBef>
                        <a:spcAft>
                          <a:spcPts val="0"/>
                        </a:spcAft>
                        <a:buNone/>
                      </a:pPr>
                      <a:endParaRPr sz="4100" dirty="0"/>
                    </a:p>
                  </a:txBody>
                  <a:tcPr marL="58144" marR="58144" marT="58144" marB="58144">
                    <a:solidFill>
                      <a:schemeClr val="bg1"/>
                    </a:solidFill>
                  </a:tcPr>
                </a:tc>
                <a:tc>
                  <a:txBody>
                    <a:bodyPr/>
                    <a:lstStyle/>
                    <a:p>
                      <a:pPr marL="0" lvl="0" indent="0">
                        <a:spcBef>
                          <a:spcPts val="0"/>
                        </a:spcBef>
                        <a:spcAft>
                          <a:spcPts val="0"/>
                        </a:spcAft>
                        <a:buNone/>
                      </a:pPr>
                      <a:endParaRPr sz="4100"/>
                    </a:p>
                  </a:txBody>
                  <a:tcPr marL="58144" marR="58144" marT="58144" marB="58144">
                    <a:solidFill>
                      <a:schemeClr val="bg1"/>
                    </a:solidFill>
                  </a:tcPr>
                </a:tc>
                <a:extLst>
                  <a:ext uri="{0D108BD9-81ED-4DB2-BD59-A6C34878D82A}">
                    <a16:rowId xmlns:a16="http://schemas.microsoft.com/office/drawing/2014/main" val="10003"/>
                  </a:ext>
                </a:extLst>
              </a:tr>
              <a:tr h="613302">
                <a:tc>
                  <a:txBody>
                    <a:bodyPr/>
                    <a:lstStyle/>
                    <a:p>
                      <a:pPr marL="0" lvl="0" indent="0">
                        <a:spcBef>
                          <a:spcPts val="0"/>
                        </a:spcBef>
                        <a:spcAft>
                          <a:spcPts val="0"/>
                        </a:spcAft>
                        <a:buNone/>
                      </a:pPr>
                      <a:endParaRPr sz="4100" dirty="0"/>
                    </a:p>
                  </a:txBody>
                  <a:tcPr marL="58144" marR="58144" marT="58144" marB="58144">
                    <a:solidFill>
                      <a:schemeClr val="bg1"/>
                    </a:solidFill>
                  </a:tcPr>
                </a:tc>
                <a:tc>
                  <a:txBody>
                    <a:bodyPr/>
                    <a:lstStyle/>
                    <a:p>
                      <a:pPr marL="0" lvl="0" indent="0">
                        <a:spcBef>
                          <a:spcPts val="0"/>
                        </a:spcBef>
                        <a:spcAft>
                          <a:spcPts val="0"/>
                        </a:spcAft>
                        <a:buNone/>
                      </a:pPr>
                      <a:endParaRPr sz="4100" dirty="0"/>
                    </a:p>
                  </a:txBody>
                  <a:tcPr marL="58144" marR="58144" marT="58144" marB="58144">
                    <a:solidFill>
                      <a:schemeClr val="bg1"/>
                    </a:solidFill>
                  </a:tcPr>
                </a:tc>
                <a:tc>
                  <a:txBody>
                    <a:bodyPr/>
                    <a:lstStyle/>
                    <a:p>
                      <a:pPr marL="0" lvl="0" indent="0">
                        <a:spcBef>
                          <a:spcPts val="0"/>
                        </a:spcBef>
                        <a:spcAft>
                          <a:spcPts val="0"/>
                        </a:spcAft>
                        <a:buNone/>
                      </a:pPr>
                      <a:endParaRPr sz="4100" dirty="0"/>
                    </a:p>
                  </a:txBody>
                  <a:tcPr marL="58144" marR="58144" marT="58144" marB="58144">
                    <a:solidFill>
                      <a:schemeClr val="bg1"/>
                    </a:solidFill>
                  </a:tcPr>
                </a:tc>
                <a:extLst>
                  <a:ext uri="{0D108BD9-81ED-4DB2-BD59-A6C34878D82A}">
                    <a16:rowId xmlns:a16="http://schemas.microsoft.com/office/drawing/2014/main" val="10004"/>
                  </a:ext>
                </a:extLst>
              </a:tr>
              <a:tr h="613302">
                <a:tc>
                  <a:txBody>
                    <a:bodyPr/>
                    <a:lstStyle/>
                    <a:p>
                      <a:pPr marL="0" lvl="0" indent="0">
                        <a:spcBef>
                          <a:spcPts val="0"/>
                        </a:spcBef>
                        <a:spcAft>
                          <a:spcPts val="0"/>
                        </a:spcAft>
                        <a:buNone/>
                      </a:pPr>
                      <a:endParaRPr sz="4100" dirty="0"/>
                    </a:p>
                  </a:txBody>
                  <a:tcPr marL="58144" marR="58144" marT="58144" marB="58144">
                    <a:solidFill>
                      <a:schemeClr val="bg1"/>
                    </a:solidFill>
                  </a:tcPr>
                </a:tc>
                <a:tc>
                  <a:txBody>
                    <a:bodyPr/>
                    <a:lstStyle/>
                    <a:p>
                      <a:pPr marL="0" lvl="0" indent="0">
                        <a:spcBef>
                          <a:spcPts val="0"/>
                        </a:spcBef>
                        <a:spcAft>
                          <a:spcPts val="0"/>
                        </a:spcAft>
                        <a:buNone/>
                      </a:pPr>
                      <a:endParaRPr sz="4100" dirty="0"/>
                    </a:p>
                  </a:txBody>
                  <a:tcPr marL="58144" marR="58144" marT="58144" marB="58144">
                    <a:solidFill>
                      <a:schemeClr val="bg1"/>
                    </a:solidFill>
                  </a:tcPr>
                </a:tc>
                <a:tc>
                  <a:txBody>
                    <a:bodyPr/>
                    <a:lstStyle/>
                    <a:p>
                      <a:pPr marL="0" lvl="0" indent="0">
                        <a:spcBef>
                          <a:spcPts val="0"/>
                        </a:spcBef>
                        <a:spcAft>
                          <a:spcPts val="0"/>
                        </a:spcAft>
                        <a:buNone/>
                      </a:pPr>
                      <a:endParaRPr sz="4100" dirty="0"/>
                    </a:p>
                  </a:txBody>
                  <a:tcPr marL="58144" marR="58144" marT="58144" marB="58144">
                    <a:solidFill>
                      <a:schemeClr val="bg1"/>
                    </a:solidFill>
                  </a:tcPr>
                </a:tc>
                <a:extLst>
                  <a:ext uri="{0D108BD9-81ED-4DB2-BD59-A6C34878D82A}">
                    <a16:rowId xmlns:a16="http://schemas.microsoft.com/office/drawing/2014/main" val="3507813520"/>
                  </a:ext>
                </a:extLst>
              </a:tr>
              <a:tr h="613302">
                <a:tc>
                  <a:txBody>
                    <a:bodyPr/>
                    <a:lstStyle/>
                    <a:p>
                      <a:pPr marL="0" lvl="0" indent="0">
                        <a:spcBef>
                          <a:spcPts val="0"/>
                        </a:spcBef>
                        <a:spcAft>
                          <a:spcPts val="0"/>
                        </a:spcAft>
                        <a:buNone/>
                      </a:pPr>
                      <a:endParaRPr sz="4100" dirty="0"/>
                    </a:p>
                  </a:txBody>
                  <a:tcPr marL="58144" marR="58144" marT="58144" marB="58144">
                    <a:solidFill>
                      <a:schemeClr val="bg1"/>
                    </a:solidFill>
                  </a:tcPr>
                </a:tc>
                <a:tc>
                  <a:txBody>
                    <a:bodyPr/>
                    <a:lstStyle/>
                    <a:p>
                      <a:pPr marL="0" lvl="0" indent="0">
                        <a:spcBef>
                          <a:spcPts val="0"/>
                        </a:spcBef>
                        <a:spcAft>
                          <a:spcPts val="0"/>
                        </a:spcAft>
                        <a:buNone/>
                      </a:pPr>
                      <a:endParaRPr sz="4100" dirty="0"/>
                    </a:p>
                  </a:txBody>
                  <a:tcPr marL="58144" marR="58144" marT="58144" marB="58144">
                    <a:solidFill>
                      <a:schemeClr val="bg1"/>
                    </a:solidFill>
                  </a:tcPr>
                </a:tc>
                <a:tc>
                  <a:txBody>
                    <a:bodyPr/>
                    <a:lstStyle/>
                    <a:p>
                      <a:pPr marL="0" lvl="0" indent="0">
                        <a:spcBef>
                          <a:spcPts val="0"/>
                        </a:spcBef>
                        <a:spcAft>
                          <a:spcPts val="0"/>
                        </a:spcAft>
                        <a:buNone/>
                      </a:pPr>
                      <a:endParaRPr sz="4100" dirty="0"/>
                    </a:p>
                  </a:txBody>
                  <a:tcPr marL="58144" marR="58144" marT="58144" marB="58144">
                    <a:solidFill>
                      <a:schemeClr val="bg1"/>
                    </a:solidFill>
                  </a:tcPr>
                </a:tc>
                <a:extLst>
                  <a:ext uri="{0D108BD9-81ED-4DB2-BD59-A6C34878D82A}">
                    <a16:rowId xmlns:a16="http://schemas.microsoft.com/office/drawing/2014/main" val="580341359"/>
                  </a:ext>
                </a:extLst>
              </a:tr>
            </a:tbl>
          </a:graphicData>
        </a:graphic>
      </p:graphicFrame>
      <p:sp>
        <p:nvSpPr>
          <p:cNvPr id="29" name="Shape 63">
            <a:extLst>
              <a:ext uri="{FF2B5EF4-FFF2-40B4-BE49-F238E27FC236}">
                <a16:creationId xmlns:a16="http://schemas.microsoft.com/office/drawing/2014/main" id="{CFEB8CDB-2F46-5847-BD01-970E8AC7FF18}"/>
              </a:ext>
            </a:extLst>
          </p:cNvPr>
          <p:cNvSpPr txBox="1"/>
          <p:nvPr/>
        </p:nvSpPr>
        <p:spPr>
          <a:xfrm>
            <a:off x="10557253" y="13106410"/>
            <a:ext cx="9428650" cy="1033678"/>
          </a:xfrm>
          <a:prstGeom prst="rect">
            <a:avLst/>
          </a:prstGeom>
          <a:noFill/>
          <a:ln>
            <a:noFill/>
          </a:ln>
        </p:spPr>
        <p:txBody>
          <a:bodyPr spcFirstLastPara="1" wrap="square" lIns="83806" tIns="83806" rIns="83806" bIns="83806" anchor="t" anchorCtr="0">
            <a:noAutofit/>
          </a:bodyPr>
          <a:lstStyle/>
          <a:p>
            <a:pPr>
              <a:lnSpc>
                <a:spcPct val="115000"/>
              </a:lnSpc>
              <a:buClr>
                <a:schemeClr val="dk1"/>
              </a:buClr>
              <a:buSzPts val="1100"/>
            </a:pPr>
            <a:r>
              <a:rPr lang="en-US" sz="5000" b="1" dirty="0">
                <a:solidFill>
                  <a:srgbClr val="003366"/>
                </a:solidFill>
                <a:latin typeface="Arial" panose="020B0604020202020204" pitchFamily="34" charset="0"/>
                <a:ea typeface="Oswald"/>
                <a:cs typeface="Arial" panose="020B0604020202020204" pitchFamily="34" charset="0"/>
                <a:sym typeface="Oswald"/>
              </a:rPr>
              <a:t>Results</a:t>
            </a:r>
            <a:endParaRPr sz="5000" b="1" dirty="0">
              <a:solidFill>
                <a:srgbClr val="003366"/>
              </a:solidFill>
              <a:latin typeface="Arial" panose="020B0604020202020204" pitchFamily="34" charset="0"/>
              <a:ea typeface="Oswald"/>
              <a:cs typeface="Arial" panose="020B0604020202020204" pitchFamily="34" charset="0"/>
              <a:sym typeface="Oswald"/>
            </a:endParaRPr>
          </a:p>
          <a:p>
            <a:endParaRPr sz="1532" dirty="0">
              <a:solidFill>
                <a:srgbClr val="003366"/>
              </a:solidFill>
              <a:latin typeface="Oswald"/>
              <a:ea typeface="Oswald"/>
              <a:cs typeface="Oswald"/>
              <a:sym typeface="Oswald"/>
            </a:endParaRPr>
          </a:p>
        </p:txBody>
      </p:sp>
      <p:sp>
        <p:nvSpPr>
          <p:cNvPr id="52" name="Rectangle 51">
            <a:extLst>
              <a:ext uri="{FF2B5EF4-FFF2-40B4-BE49-F238E27FC236}">
                <a16:creationId xmlns:a16="http://schemas.microsoft.com/office/drawing/2014/main" id="{16FDEA0F-E87F-044D-B491-D80AD80FC8EB}"/>
              </a:ext>
            </a:extLst>
          </p:cNvPr>
          <p:cNvSpPr/>
          <p:nvPr/>
        </p:nvSpPr>
        <p:spPr>
          <a:xfrm>
            <a:off x="10615876" y="7712987"/>
            <a:ext cx="14036345" cy="51867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rtl="0"/>
            <a:r>
              <a:rPr lang="en-US" sz="2400" b="0" i="0" u="none" strike="noStrike" dirty="0">
                <a:solidFill>
                  <a:srgbClr val="0E101A"/>
                </a:solidFill>
                <a:effectLst/>
                <a:latin typeface="Arial" panose="020B0604020202020204" pitchFamily="34" charset="0"/>
                <a:cs typeface="Arial" panose="020B0604020202020204" pitchFamily="34" charset="0"/>
              </a:rPr>
              <a:t>The data for both the USDM and PDSI were sourced from drought.gov, the National Integrated Drought Information System (NIDIS) official website. Measurements for the USDM are presented as percentages of land area that fall into a specific category of drought from D0 to D4. PDSI data is presented spatially as a </a:t>
            </a:r>
            <a:r>
              <a:rPr lang="en-US" sz="2400" b="0" i="0" u="none" strike="noStrike" dirty="0" err="1">
                <a:solidFill>
                  <a:srgbClr val="0E101A"/>
                </a:solidFill>
                <a:effectLst/>
                <a:latin typeface="Arial" panose="020B0604020202020204" pitchFamily="34" charset="0"/>
                <a:cs typeface="Arial" panose="020B0604020202020204" pitchFamily="34" charset="0"/>
              </a:rPr>
              <a:t>NetCDF</a:t>
            </a:r>
            <a:r>
              <a:rPr lang="en-US" sz="2400" b="0" i="0" u="none" strike="noStrike" dirty="0">
                <a:solidFill>
                  <a:srgbClr val="0E101A"/>
                </a:solidFill>
                <a:effectLst/>
                <a:latin typeface="Arial" panose="020B0604020202020204" pitchFamily="34" charset="0"/>
                <a:cs typeface="Arial" panose="020B0604020202020204" pitchFamily="34" charset="0"/>
              </a:rPr>
              <a:t>. To represent USDM percentages as a single value for modeling, we created a weighted average of the USDM at the county level. Gridded PDSI values along with their location in latitude and longitude were extracted and interpolated to align with USDM measurements. Finally. the dataset was trimmed, binning </a:t>
            </a:r>
            <a:r>
              <a:rPr lang="en-US" sz="2400" dirty="0">
                <a:solidFill>
                  <a:srgbClr val="0E101A"/>
                </a:solidFill>
                <a:latin typeface="Arial" panose="020B0604020202020204" pitchFamily="34" charset="0"/>
                <a:cs typeface="Arial" panose="020B0604020202020204" pitchFamily="34" charset="0"/>
              </a:rPr>
              <a:t>data points to </a:t>
            </a:r>
            <a:r>
              <a:rPr lang="en-US" sz="2400" b="0" i="0" u="none" strike="noStrike" dirty="0">
                <a:solidFill>
                  <a:srgbClr val="0E101A"/>
                </a:solidFill>
                <a:effectLst/>
                <a:latin typeface="Arial" panose="020B0604020202020204" pitchFamily="34" charset="0"/>
                <a:cs typeface="Arial" panose="020B0604020202020204" pitchFamily="34" charset="0"/>
              </a:rPr>
              <a:t>the nearest degree of latitude and longitude to make the set manageable. </a:t>
            </a:r>
          </a:p>
          <a:p>
            <a:pPr rtl="0"/>
            <a:endParaRPr lang="en-US" sz="2400" dirty="0">
              <a:solidFill>
                <a:srgbClr val="0E101A"/>
              </a:solidFill>
              <a:latin typeface="Arial" panose="020B0604020202020204" pitchFamily="34" charset="0"/>
              <a:cs typeface="Arial" panose="020B0604020202020204" pitchFamily="34" charset="0"/>
            </a:endParaRPr>
          </a:p>
          <a:p>
            <a:pPr rtl="0"/>
            <a:r>
              <a:rPr lang="en-US" sz="2400" dirty="0">
                <a:solidFill>
                  <a:srgbClr val="0E101A"/>
                </a:solidFill>
                <a:latin typeface="Arial" panose="020B0604020202020204" pitchFamily="34" charset="0"/>
                <a:cs typeface="Arial" panose="020B0604020202020204" pitchFamily="34" charset="0"/>
              </a:rPr>
              <a:t>Info about modeling here</a:t>
            </a:r>
            <a:br>
              <a:rPr lang="en-US" sz="1800" dirty="0"/>
            </a:br>
            <a:endParaRPr lang="en-US" sz="1800" dirty="0"/>
          </a:p>
        </p:txBody>
      </p:sp>
      <p:sp>
        <p:nvSpPr>
          <p:cNvPr id="46" name="Shape 63">
            <a:extLst>
              <a:ext uri="{FF2B5EF4-FFF2-40B4-BE49-F238E27FC236}">
                <a16:creationId xmlns:a16="http://schemas.microsoft.com/office/drawing/2014/main" id="{98D00785-3B22-8445-BFB6-F2B6486DFEB4}"/>
              </a:ext>
            </a:extLst>
          </p:cNvPr>
          <p:cNvSpPr txBox="1"/>
          <p:nvPr/>
        </p:nvSpPr>
        <p:spPr>
          <a:xfrm>
            <a:off x="983772" y="6679309"/>
            <a:ext cx="9428650" cy="1033678"/>
          </a:xfrm>
          <a:prstGeom prst="rect">
            <a:avLst/>
          </a:prstGeom>
          <a:noFill/>
          <a:ln>
            <a:noFill/>
          </a:ln>
        </p:spPr>
        <p:txBody>
          <a:bodyPr spcFirstLastPara="1" wrap="square" lIns="83806" tIns="83806" rIns="83806" bIns="83806" anchor="t" anchorCtr="0">
            <a:noAutofit/>
          </a:bodyPr>
          <a:lstStyle/>
          <a:p>
            <a:pPr>
              <a:lnSpc>
                <a:spcPct val="115000"/>
              </a:lnSpc>
              <a:buClr>
                <a:schemeClr val="dk1"/>
              </a:buClr>
              <a:buSzPts val="1100"/>
            </a:pPr>
            <a:r>
              <a:rPr lang="en-US" sz="5000" b="1" dirty="0">
                <a:solidFill>
                  <a:srgbClr val="003366"/>
                </a:solidFill>
                <a:latin typeface="Arial" panose="020B0604020202020204" pitchFamily="34" charset="0"/>
                <a:ea typeface="Oswald"/>
                <a:cs typeface="Arial" panose="020B0604020202020204" pitchFamily="34" charset="0"/>
                <a:sym typeface="Oswald"/>
              </a:rPr>
              <a:t>The Problem</a:t>
            </a:r>
            <a:endParaRPr sz="5000" b="1" dirty="0">
              <a:solidFill>
                <a:srgbClr val="003366"/>
              </a:solidFill>
              <a:latin typeface="Arial" panose="020B0604020202020204" pitchFamily="34" charset="0"/>
              <a:ea typeface="Oswald"/>
              <a:cs typeface="Arial" panose="020B0604020202020204" pitchFamily="34" charset="0"/>
              <a:sym typeface="Oswald"/>
            </a:endParaRPr>
          </a:p>
          <a:p>
            <a:endParaRPr sz="1532" dirty="0">
              <a:solidFill>
                <a:srgbClr val="003366"/>
              </a:solidFill>
              <a:latin typeface="Oswald"/>
              <a:ea typeface="Oswald"/>
              <a:cs typeface="Oswald"/>
              <a:sym typeface="Oswald"/>
            </a:endParaRPr>
          </a:p>
        </p:txBody>
      </p:sp>
      <p:sp>
        <p:nvSpPr>
          <p:cNvPr id="48" name="Shape 68">
            <a:extLst>
              <a:ext uri="{FF2B5EF4-FFF2-40B4-BE49-F238E27FC236}">
                <a16:creationId xmlns:a16="http://schemas.microsoft.com/office/drawing/2014/main" id="{5AABC876-F20B-F148-8B9C-C3B6EBAEC0D5}"/>
              </a:ext>
            </a:extLst>
          </p:cNvPr>
          <p:cNvSpPr txBox="1"/>
          <p:nvPr/>
        </p:nvSpPr>
        <p:spPr>
          <a:xfrm>
            <a:off x="25209832" y="7712987"/>
            <a:ext cx="14149593" cy="13846328"/>
          </a:xfrm>
          <a:prstGeom prst="rect">
            <a:avLst/>
          </a:prstGeom>
          <a:solidFill>
            <a:schemeClr val="bg1"/>
          </a:solidFill>
          <a:ln>
            <a:noFill/>
          </a:ln>
        </p:spPr>
        <p:txBody>
          <a:bodyPr spcFirstLastPara="1" wrap="square" lIns="83806" tIns="83806" rIns="83806" bIns="83806" anchor="t" anchorCtr="0">
            <a:noAutofit/>
          </a:bodyPr>
          <a:lstStyle/>
          <a:p>
            <a:pPr>
              <a:lnSpc>
                <a:spcPct val="115000"/>
              </a:lnSpc>
            </a:pPr>
            <a:endParaRPr sz="2200" dirty="0">
              <a:latin typeface="Arial" panose="020B0604020202020204" pitchFamily="34" charset="0"/>
              <a:ea typeface="Oswald"/>
              <a:cs typeface="Arial" panose="020B0604020202020204" pitchFamily="34" charset="0"/>
              <a:sym typeface="Oswald"/>
            </a:endParaRPr>
          </a:p>
        </p:txBody>
      </p:sp>
      <p:sp>
        <p:nvSpPr>
          <p:cNvPr id="53" name="Shape 63">
            <a:extLst>
              <a:ext uri="{FF2B5EF4-FFF2-40B4-BE49-F238E27FC236}">
                <a16:creationId xmlns:a16="http://schemas.microsoft.com/office/drawing/2014/main" id="{80C0D93F-5806-C44F-84E4-48D9ACDD1144}"/>
              </a:ext>
            </a:extLst>
          </p:cNvPr>
          <p:cNvSpPr txBox="1"/>
          <p:nvPr/>
        </p:nvSpPr>
        <p:spPr>
          <a:xfrm>
            <a:off x="25068580" y="21774564"/>
            <a:ext cx="9428650" cy="1033678"/>
          </a:xfrm>
          <a:prstGeom prst="rect">
            <a:avLst/>
          </a:prstGeom>
          <a:noFill/>
          <a:ln>
            <a:noFill/>
          </a:ln>
        </p:spPr>
        <p:txBody>
          <a:bodyPr spcFirstLastPara="1" wrap="square" lIns="83806" tIns="83806" rIns="83806" bIns="83806" anchor="t" anchorCtr="0">
            <a:noAutofit/>
          </a:bodyPr>
          <a:lstStyle/>
          <a:p>
            <a:pPr>
              <a:lnSpc>
                <a:spcPct val="115000"/>
              </a:lnSpc>
              <a:buClr>
                <a:schemeClr val="dk1"/>
              </a:buClr>
              <a:buSzPts val="1100"/>
            </a:pPr>
            <a:r>
              <a:rPr lang="en-US" sz="5000" b="1" dirty="0">
                <a:solidFill>
                  <a:srgbClr val="003366"/>
                </a:solidFill>
                <a:latin typeface="Arial" panose="020B0604020202020204" pitchFamily="34" charset="0"/>
                <a:ea typeface="Oswald"/>
                <a:cs typeface="Arial" panose="020B0604020202020204" pitchFamily="34" charset="0"/>
                <a:sym typeface="Oswald"/>
              </a:rPr>
              <a:t>References</a:t>
            </a:r>
            <a:endParaRPr sz="5000" b="1" dirty="0">
              <a:solidFill>
                <a:srgbClr val="003366"/>
              </a:solidFill>
              <a:latin typeface="Arial" panose="020B0604020202020204" pitchFamily="34" charset="0"/>
              <a:ea typeface="Oswald"/>
              <a:cs typeface="Arial" panose="020B0604020202020204" pitchFamily="34" charset="0"/>
              <a:sym typeface="Oswald"/>
            </a:endParaRPr>
          </a:p>
          <a:p>
            <a:endParaRPr sz="1532" dirty="0">
              <a:solidFill>
                <a:srgbClr val="003366"/>
              </a:solidFill>
              <a:latin typeface="Oswald"/>
              <a:ea typeface="Oswald"/>
              <a:cs typeface="Oswald"/>
              <a:sym typeface="Oswald"/>
            </a:endParaRPr>
          </a:p>
        </p:txBody>
      </p:sp>
      <p:sp>
        <p:nvSpPr>
          <p:cNvPr id="54" name="Shape 68">
            <a:extLst>
              <a:ext uri="{FF2B5EF4-FFF2-40B4-BE49-F238E27FC236}">
                <a16:creationId xmlns:a16="http://schemas.microsoft.com/office/drawing/2014/main" id="{E6B44C92-91DF-934E-896F-776D99682005}"/>
              </a:ext>
            </a:extLst>
          </p:cNvPr>
          <p:cNvSpPr txBox="1"/>
          <p:nvPr/>
        </p:nvSpPr>
        <p:spPr>
          <a:xfrm>
            <a:off x="25127203" y="22808242"/>
            <a:ext cx="14161517" cy="3807304"/>
          </a:xfrm>
          <a:prstGeom prst="rect">
            <a:avLst/>
          </a:prstGeom>
          <a:solidFill>
            <a:schemeClr val="bg1"/>
          </a:solidFill>
          <a:ln>
            <a:noFill/>
          </a:ln>
        </p:spPr>
        <p:txBody>
          <a:bodyPr spcFirstLastPara="1" wrap="square" lIns="83806" tIns="83806" rIns="83806" bIns="83806" anchor="t" anchorCtr="0">
            <a:noAutofit/>
          </a:bodyPr>
          <a:lstStyle/>
          <a:p>
            <a:pPr>
              <a:lnSpc>
                <a:spcPct val="115000"/>
              </a:lnSpc>
            </a:pPr>
            <a:endParaRPr sz="2200" dirty="0">
              <a:latin typeface="Arial" panose="020B0604020202020204" pitchFamily="34" charset="0"/>
              <a:ea typeface="Oswald"/>
              <a:cs typeface="Arial" panose="020B0604020202020204" pitchFamily="34" charset="0"/>
              <a:sym typeface="Oswald"/>
            </a:endParaRPr>
          </a:p>
        </p:txBody>
      </p:sp>
      <p:sp>
        <p:nvSpPr>
          <p:cNvPr id="55" name="Shape 63">
            <a:extLst>
              <a:ext uri="{FF2B5EF4-FFF2-40B4-BE49-F238E27FC236}">
                <a16:creationId xmlns:a16="http://schemas.microsoft.com/office/drawing/2014/main" id="{DC93CC0C-B97D-634C-B5F8-E39CF748FB0C}"/>
              </a:ext>
            </a:extLst>
          </p:cNvPr>
          <p:cNvSpPr txBox="1"/>
          <p:nvPr/>
        </p:nvSpPr>
        <p:spPr>
          <a:xfrm>
            <a:off x="25127203" y="26723170"/>
            <a:ext cx="9428650" cy="1033678"/>
          </a:xfrm>
          <a:prstGeom prst="rect">
            <a:avLst/>
          </a:prstGeom>
          <a:noFill/>
          <a:ln>
            <a:noFill/>
          </a:ln>
        </p:spPr>
        <p:txBody>
          <a:bodyPr spcFirstLastPara="1" wrap="square" lIns="83806" tIns="83806" rIns="83806" bIns="83806" anchor="t" anchorCtr="0">
            <a:noAutofit/>
          </a:bodyPr>
          <a:lstStyle/>
          <a:p>
            <a:pPr>
              <a:lnSpc>
                <a:spcPct val="115000"/>
              </a:lnSpc>
              <a:buClr>
                <a:schemeClr val="dk1"/>
              </a:buClr>
              <a:buSzPts val="1100"/>
            </a:pPr>
            <a:r>
              <a:rPr lang="en-US" sz="5000" b="1" dirty="0">
                <a:solidFill>
                  <a:srgbClr val="003366"/>
                </a:solidFill>
                <a:latin typeface="Arial" panose="020B0604020202020204" pitchFamily="34" charset="0"/>
                <a:ea typeface="Oswald"/>
                <a:cs typeface="Arial" panose="020B0604020202020204" pitchFamily="34" charset="0"/>
                <a:sym typeface="Oswald"/>
              </a:rPr>
              <a:t>Acknowledgements</a:t>
            </a:r>
            <a:endParaRPr sz="5000" b="1" dirty="0">
              <a:solidFill>
                <a:srgbClr val="003366"/>
              </a:solidFill>
              <a:latin typeface="Arial" panose="020B0604020202020204" pitchFamily="34" charset="0"/>
              <a:ea typeface="Oswald"/>
              <a:cs typeface="Arial" panose="020B0604020202020204" pitchFamily="34" charset="0"/>
              <a:sym typeface="Oswald"/>
            </a:endParaRPr>
          </a:p>
          <a:p>
            <a:endParaRPr sz="1532" dirty="0">
              <a:solidFill>
                <a:srgbClr val="003366"/>
              </a:solidFill>
              <a:latin typeface="Oswald"/>
              <a:ea typeface="Oswald"/>
              <a:cs typeface="Oswald"/>
              <a:sym typeface="Oswald"/>
            </a:endParaRPr>
          </a:p>
        </p:txBody>
      </p:sp>
      <p:sp>
        <p:nvSpPr>
          <p:cNvPr id="56" name="Shape 68">
            <a:extLst>
              <a:ext uri="{FF2B5EF4-FFF2-40B4-BE49-F238E27FC236}">
                <a16:creationId xmlns:a16="http://schemas.microsoft.com/office/drawing/2014/main" id="{EB3CDB43-C2A1-3344-86EF-7546AF36F2D1}"/>
              </a:ext>
            </a:extLst>
          </p:cNvPr>
          <p:cNvSpPr txBox="1"/>
          <p:nvPr/>
        </p:nvSpPr>
        <p:spPr>
          <a:xfrm>
            <a:off x="25127203" y="27864473"/>
            <a:ext cx="14161517" cy="2371685"/>
          </a:xfrm>
          <a:prstGeom prst="rect">
            <a:avLst/>
          </a:prstGeom>
          <a:solidFill>
            <a:schemeClr val="bg1"/>
          </a:solidFill>
          <a:ln>
            <a:noFill/>
          </a:ln>
        </p:spPr>
        <p:txBody>
          <a:bodyPr spcFirstLastPara="1" wrap="square" lIns="83806" tIns="83806" rIns="83806" bIns="83806" anchor="t" anchorCtr="0">
            <a:noAutofit/>
          </a:bodyPr>
          <a:lstStyle/>
          <a:p>
            <a:pPr>
              <a:lnSpc>
                <a:spcPct val="115000"/>
              </a:lnSpc>
            </a:pPr>
            <a:endParaRPr sz="2200" dirty="0">
              <a:latin typeface="Arial" panose="020B0604020202020204" pitchFamily="34" charset="0"/>
              <a:ea typeface="Oswald"/>
              <a:cs typeface="Arial" panose="020B0604020202020204" pitchFamily="34" charset="0"/>
              <a:sym typeface="Oswald"/>
            </a:endParaRPr>
          </a:p>
        </p:txBody>
      </p:sp>
      <p:pic>
        <p:nvPicPr>
          <p:cNvPr id="3" name="Picture 2">
            <a:extLst>
              <a:ext uri="{FF2B5EF4-FFF2-40B4-BE49-F238E27FC236}">
                <a16:creationId xmlns:a16="http://schemas.microsoft.com/office/drawing/2014/main" id="{68852F42-8D8A-CE41-ABBC-9AC94CC587B5}"/>
              </a:ext>
            </a:extLst>
          </p:cNvPr>
          <p:cNvPicPr>
            <a:picLocks noChangeAspect="1"/>
          </p:cNvPicPr>
          <p:nvPr/>
        </p:nvPicPr>
        <p:blipFill>
          <a:blip r:embed="rId3"/>
          <a:stretch>
            <a:fillRect/>
          </a:stretch>
        </p:blipFill>
        <p:spPr>
          <a:xfrm>
            <a:off x="11036632" y="15946915"/>
            <a:ext cx="13129901" cy="5274895"/>
          </a:xfrm>
          <a:prstGeom prst="rect">
            <a:avLst/>
          </a:prstGeom>
        </p:spPr>
      </p:pic>
      <p:sp>
        <p:nvSpPr>
          <p:cNvPr id="2" name="Shape 68">
            <a:extLst>
              <a:ext uri="{FF2B5EF4-FFF2-40B4-BE49-F238E27FC236}">
                <a16:creationId xmlns:a16="http://schemas.microsoft.com/office/drawing/2014/main" id="{4DDEEA9F-F3BF-FE04-E4CB-FD402A559639}"/>
              </a:ext>
            </a:extLst>
          </p:cNvPr>
          <p:cNvSpPr txBox="1"/>
          <p:nvPr/>
        </p:nvSpPr>
        <p:spPr>
          <a:xfrm>
            <a:off x="1005858" y="7712987"/>
            <a:ext cx="9135036" cy="5796354"/>
          </a:xfrm>
          <a:prstGeom prst="rect">
            <a:avLst/>
          </a:prstGeom>
          <a:solidFill>
            <a:schemeClr val="bg1"/>
          </a:solidFill>
          <a:ln>
            <a:noFill/>
          </a:ln>
        </p:spPr>
        <p:txBody>
          <a:bodyPr spcFirstLastPara="1" wrap="square" lIns="83806" tIns="83806" rIns="83806" bIns="83806" anchor="t" anchorCtr="0">
            <a:noAutofit/>
          </a:bodyPr>
          <a:lstStyle/>
          <a:p>
            <a:pPr>
              <a:lnSpc>
                <a:spcPct val="115000"/>
              </a:lnSpc>
            </a:pPr>
            <a:r>
              <a:rPr lang="en-US" sz="2200" dirty="0">
                <a:latin typeface="Arial" panose="020B0604020202020204" pitchFamily="34" charset="0"/>
                <a:ea typeface="Oswald"/>
                <a:cs typeface="Arial" panose="020B0604020202020204" pitchFamily="34" charset="0"/>
                <a:sym typeface="Oswald"/>
              </a:rPr>
              <a:t>In the US, the main metric used for drought measurement is the US Drought Monitor (USDM). The USDM is used for climate risk analyses, prediction</a:t>
            </a:r>
            <a:endParaRPr sz="2200" dirty="0">
              <a:latin typeface="Arial" panose="020B0604020202020204" pitchFamily="34" charset="0"/>
              <a:ea typeface="Oswald"/>
              <a:cs typeface="Arial" panose="020B0604020202020204" pitchFamily="34" charset="0"/>
              <a:sym typeface="Oswald"/>
            </a:endParaRPr>
          </a:p>
        </p:txBody>
      </p:sp>
    </p:spTree>
    <p:extLst>
      <p:ext uri="{BB962C8B-B14F-4D97-AF65-F5344CB8AC3E}">
        <p14:creationId xmlns:p14="http://schemas.microsoft.com/office/powerpoint/2010/main" val="276588825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12546</TotalTime>
  <Words>420</Words>
  <Application>Microsoft Office PowerPoint</Application>
  <PresentationFormat>Custom</PresentationFormat>
  <Paragraphs>18</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Oswald</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Delila Grant Medlin</cp:lastModifiedBy>
  <cp:revision>30</cp:revision>
  <dcterms:created xsi:type="dcterms:W3CDTF">2018-10-09T15:34:40Z</dcterms:created>
  <dcterms:modified xsi:type="dcterms:W3CDTF">2025-04-08T01:10:27Z</dcterms:modified>
</cp:coreProperties>
</file>